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3" r:id="rId2"/>
    <p:sldMasterId id="2147483685" r:id="rId3"/>
  </p:sldMasterIdLst>
  <p:notesMasterIdLst>
    <p:notesMasterId r:id="rId39"/>
  </p:notesMasterIdLst>
  <p:handoutMasterIdLst>
    <p:handoutMasterId r:id="rId40"/>
  </p:handoutMasterIdLst>
  <p:sldIdLst>
    <p:sldId id="318" r:id="rId4"/>
    <p:sldId id="328" r:id="rId5"/>
    <p:sldId id="326" r:id="rId6"/>
    <p:sldId id="327" r:id="rId7"/>
    <p:sldId id="262" r:id="rId8"/>
    <p:sldId id="260" r:id="rId9"/>
    <p:sldId id="280" r:id="rId10"/>
    <p:sldId id="272" r:id="rId11"/>
    <p:sldId id="309" r:id="rId12"/>
    <p:sldId id="282" r:id="rId13"/>
    <p:sldId id="313" r:id="rId14"/>
    <p:sldId id="306" r:id="rId15"/>
    <p:sldId id="307" r:id="rId16"/>
    <p:sldId id="312" r:id="rId17"/>
    <p:sldId id="315" r:id="rId18"/>
    <p:sldId id="316" r:id="rId19"/>
    <p:sldId id="302" r:id="rId20"/>
    <p:sldId id="310" r:id="rId21"/>
    <p:sldId id="305" r:id="rId22"/>
    <p:sldId id="299" r:id="rId23"/>
    <p:sldId id="263" r:id="rId24"/>
    <p:sldId id="266" r:id="rId25"/>
    <p:sldId id="267" r:id="rId26"/>
    <p:sldId id="279" r:id="rId27"/>
    <p:sldId id="325" r:id="rId28"/>
    <p:sldId id="290" r:id="rId29"/>
    <p:sldId id="298" r:id="rId30"/>
    <p:sldId id="258" r:id="rId31"/>
    <p:sldId id="301" r:id="rId32"/>
    <p:sldId id="283" r:id="rId33"/>
    <p:sldId id="300" r:id="rId34"/>
    <p:sldId id="308" r:id="rId35"/>
    <p:sldId id="257" r:id="rId36"/>
    <p:sldId id="322" r:id="rId37"/>
    <p:sldId id="324" r:id="rId3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216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27"/>
    <p:restoredTop sz="93448"/>
  </p:normalViewPr>
  <p:slideViewPr>
    <p:cSldViewPr snapToGrid="0" snapToObjects="1">
      <p:cViewPr varScale="1">
        <p:scale>
          <a:sx n="90" d="100"/>
          <a:sy n="90" d="100"/>
        </p:scale>
        <p:origin x="23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92" y="-84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#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B055E-79BE-48CB-AA58-9AE5273A7CD4}" type="doc">
      <dgm:prSet loTypeId="urn:microsoft.com/office/officeart/2005/8/layout/process1" loCatId="process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TW" altLang="en-US"/>
        </a:p>
      </dgm:t>
    </dgm:pt>
    <dgm:pt modelId="{3747B0F3-CF8A-43FE-ABB7-7EA7609C41D0}">
      <dgm:prSet phldrT="[文字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青春不輟計畫介紹</a:t>
          </a:r>
        </a:p>
      </dgm:t>
    </dgm:pt>
    <dgm:pt modelId="{EFAB8128-1091-45D3-B38F-10B5D759FE59}" type="parTrans" cxnId="{76E0C5F9-F15F-45EB-A7D8-C4E03956BD06}">
      <dgm:prSet/>
      <dgm:spPr/>
      <dgm:t>
        <a:bodyPr/>
        <a:lstStyle/>
        <a:p>
          <a:endParaRPr lang="zh-TW" altLang="en-US"/>
        </a:p>
      </dgm:t>
    </dgm:pt>
    <dgm:pt modelId="{315ED16F-536D-4416-9328-AD0D8A0FB5EF}" type="sibTrans" cxnId="{76E0C5F9-F15F-45EB-A7D8-C4E03956BD06}">
      <dgm:prSet/>
      <dgm:spPr/>
      <dgm:t>
        <a:bodyPr/>
        <a:lstStyle/>
        <a:p>
          <a:endParaRPr lang="zh-TW" altLang="en-US"/>
        </a:p>
      </dgm:t>
    </dgm:pt>
    <dgm:pt modelId="{D67B9358-2FC8-436C-9384-1485EE13142B}">
      <dgm:prSet phldrT="[文字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返校計畫書書寫引導</a:t>
          </a:r>
        </a:p>
      </dgm:t>
    </dgm:pt>
    <dgm:pt modelId="{7D1397C8-FB0A-45F3-ABB3-F6F779B8A178}" type="parTrans" cxnId="{071C1053-5936-41B6-BCAD-682E87F93F52}">
      <dgm:prSet/>
      <dgm:spPr/>
      <dgm:t>
        <a:bodyPr/>
        <a:lstStyle/>
        <a:p>
          <a:endParaRPr lang="zh-TW" altLang="en-US"/>
        </a:p>
      </dgm:t>
    </dgm:pt>
    <dgm:pt modelId="{001E7AFA-8917-49F7-841B-2DCF16C46E28}" type="sibTrans" cxnId="{071C1053-5936-41B6-BCAD-682E87F93F52}">
      <dgm:prSet/>
      <dgm:spPr/>
      <dgm:t>
        <a:bodyPr/>
        <a:lstStyle/>
        <a:p>
          <a:endParaRPr lang="zh-TW" altLang="en-US"/>
        </a:p>
      </dgm:t>
    </dgm:pt>
    <dgm:pt modelId="{3763ADEC-2818-47AD-90AE-E6A14FB0E571}">
      <dgm:prSet phldrT="[文字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Q&amp;A </a:t>
          </a:r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綜合問答</a:t>
          </a:r>
        </a:p>
      </dgm:t>
    </dgm:pt>
    <dgm:pt modelId="{7FCC1FD4-D32A-4C76-B8F6-B97CD756ECA6}" type="parTrans" cxnId="{AA718F63-6AA3-411E-BA26-BE55D35D59EE}">
      <dgm:prSet/>
      <dgm:spPr/>
      <dgm:t>
        <a:bodyPr/>
        <a:lstStyle/>
        <a:p>
          <a:endParaRPr lang="zh-TW" altLang="en-US"/>
        </a:p>
      </dgm:t>
    </dgm:pt>
    <dgm:pt modelId="{AEC34637-53E6-4E86-901E-E45DFA8C2F35}" type="sibTrans" cxnId="{AA718F63-6AA3-411E-BA26-BE55D35D59EE}">
      <dgm:prSet/>
      <dgm:spPr/>
      <dgm:t>
        <a:bodyPr/>
        <a:lstStyle/>
        <a:p>
          <a:endParaRPr lang="zh-TW" altLang="en-US"/>
        </a:p>
      </dgm:t>
    </dgm:pt>
    <dgm:pt modelId="{B8F80D8D-1896-AE4E-B1AA-328855195A6C}">
      <dgm:prSet phldrT="[文字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台少盟簡介</a:t>
          </a:r>
        </a:p>
      </dgm:t>
    </dgm:pt>
    <dgm:pt modelId="{2D3E6077-89EA-A842-B5F7-35B3E6114B63}" type="parTrans" cxnId="{055CB481-DF59-EF4C-B982-59F2572479C2}">
      <dgm:prSet/>
      <dgm:spPr/>
      <dgm:t>
        <a:bodyPr/>
        <a:lstStyle/>
        <a:p>
          <a:endParaRPr lang="zh-TW" altLang="en-US"/>
        </a:p>
      </dgm:t>
    </dgm:pt>
    <dgm:pt modelId="{C7CD9B8A-9E6C-A545-9FFE-EE3F7A1D973B}" type="sibTrans" cxnId="{055CB481-DF59-EF4C-B982-59F2572479C2}">
      <dgm:prSet/>
      <dgm:spPr/>
      <dgm:t>
        <a:bodyPr/>
        <a:lstStyle/>
        <a:p>
          <a:endParaRPr lang="zh-TW" altLang="en-US"/>
        </a:p>
      </dgm:t>
    </dgm:pt>
    <dgm:pt modelId="{B0EB1640-61AE-404B-8233-73E6965E6671}" type="pres">
      <dgm:prSet presAssocID="{805B055E-79BE-48CB-AA58-9AE5273A7CD4}" presName="Name0" presStyleCnt="0">
        <dgm:presLayoutVars>
          <dgm:dir/>
          <dgm:resizeHandles val="exact"/>
        </dgm:presLayoutVars>
      </dgm:prSet>
      <dgm:spPr/>
    </dgm:pt>
    <dgm:pt modelId="{D949D0A6-E600-3049-9F34-9D78D89280A6}" type="pres">
      <dgm:prSet presAssocID="{B8F80D8D-1896-AE4E-B1AA-328855195A6C}" presName="node" presStyleLbl="node1" presStyleIdx="0" presStyleCnt="4">
        <dgm:presLayoutVars>
          <dgm:bulletEnabled val="1"/>
        </dgm:presLayoutVars>
      </dgm:prSet>
      <dgm:spPr/>
    </dgm:pt>
    <dgm:pt modelId="{BDC32162-5619-604C-8BC7-11C5A7B4ECF1}" type="pres">
      <dgm:prSet presAssocID="{C7CD9B8A-9E6C-A545-9FFE-EE3F7A1D973B}" presName="sibTrans" presStyleLbl="sibTrans2D1" presStyleIdx="0" presStyleCnt="3"/>
      <dgm:spPr/>
    </dgm:pt>
    <dgm:pt modelId="{8106D332-707B-DE45-B2A7-C304BD809293}" type="pres">
      <dgm:prSet presAssocID="{C7CD9B8A-9E6C-A545-9FFE-EE3F7A1D973B}" presName="connectorText" presStyleLbl="sibTrans2D1" presStyleIdx="0" presStyleCnt="3"/>
      <dgm:spPr/>
    </dgm:pt>
    <dgm:pt modelId="{F1B8B433-D3EE-4B8B-995A-065C7E901D7D}" type="pres">
      <dgm:prSet presAssocID="{3747B0F3-CF8A-43FE-ABB7-7EA7609C41D0}" presName="node" presStyleLbl="node1" presStyleIdx="1" presStyleCnt="4">
        <dgm:presLayoutVars>
          <dgm:bulletEnabled val="1"/>
        </dgm:presLayoutVars>
      </dgm:prSet>
      <dgm:spPr/>
    </dgm:pt>
    <dgm:pt modelId="{029375EF-173B-48AB-A11A-AD9D04DE421E}" type="pres">
      <dgm:prSet presAssocID="{315ED16F-536D-4416-9328-AD0D8A0FB5EF}" presName="sibTrans" presStyleLbl="sibTrans2D1" presStyleIdx="1" presStyleCnt="3"/>
      <dgm:spPr/>
    </dgm:pt>
    <dgm:pt modelId="{53B34154-59E4-49E5-AA83-EC3A0B27321A}" type="pres">
      <dgm:prSet presAssocID="{315ED16F-536D-4416-9328-AD0D8A0FB5EF}" presName="connectorText" presStyleLbl="sibTrans2D1" presStyleIdx="1" presStyleCnt="3"/>
      <dgm:spPr/>
    </dgm:pt>
    <dgm:pt modelId="{B4E83A8F-CB2F-4AA5-9D74-2AF7EE601639}" type="pres">
      <dgm:prSet presAssocID="{D67B9358-2FC8-436C-9384-1485EE13142B}" presName="node" presStyleLbl="node1" presStyleIdx="2" presStyleCnt="4">
        <dgm:presLayoutVars>
          <dgm:bulletEnabled val="1"/>
        </dgm:presLayoutVars>
      </dgm:prSet>
      <dgm:spPr/>
    </dgm:pt>
    <dgm:pt modelId="{DC551C98-A53B-454C-9A9B-BE78E4D74A0D}" type="pres">
      <dgm:prSet presAssocID="{001E7AFA-8917-49F7-841B-2DCF16C46E28}" presName="sibTrans" presStyleLbl="sibTrans2D1" presStyleIdx="2" presStyleCnt="3"/>
      <dgm:spPr/>
    </dgm:pt>
    <dgm:pt modelId="{F5087E69-E4D8-4474-800A-E5B4F464D073}" type="pres">
      <dgm:prSet presAssocID="{001E7AFA-8917-49F7-841B-2DCF16C46E28}" presName="connectorText" presStyleLbl="sibTrans2D1" presStyleIdx="2" presStyleCnt="3"/>
      <dgm:spPr/>
    </dgm:pt>
    <dgm:pt modelId="{F12E60E5-E8F9-4B9F-8911-4DEDE1E520C7}" type="pres">
      <dgm:prSet presAssocID="{3763ADEC-2818-47AD-90AE-E6A14FB0E571}" presName="node" presStyleLbl="node1" presStyleIdx="3" presStyleCnt="4">
        <dgm:presLayoutVars>
          <dgm:bulletEnabled val="1"/>
        </dgm:presLayoutVars>
      </dgm:prSet>
      <dgm:spPr/>
    </dgm:pt>
  </dgm:ptLst>
  <dgm:cxnLst>
    <dgm:cxn modelId="{EDF5C828-C2C3-1048-B707-F076D30390DF}" type="presOf" srcId="{C7CD9B8A-9E6C-A545-9FFE-EE3F7A1D973B}" destId="{8106D332-707B-DE45-B2A7-C304BD809293}" srcOrd="1" destOrd="0" presId="urn:microsoft.com/office/officeart/2005/8/layout/process1"/>
    <dgm:cxn modelId="{5D86482D-3C23-4CC8-8275-940ACBBC9813}" type="presOf" srcId="{001E7AFA-8917-49F7-841B-2DCF16C46E28}" destId="{DC551C98-A53B-454C-9A9B-BE78E4D74A0D}" srcOrd="0" destOrd="0" presId="urn:microsoft.com/office/officeart/2005/8/layout/process1"/>
    <dgm:cxn modelId="{9E09C236-023E-47C4-97FA-238855E31A14}" type="presOf" srcId="{3763ADEC-2818-47AD-90AE-E6A14FB0E571}" destId="{F12E60E5-E8F9-4B9F-8911-4DEDE1E520C7}" srcOrd="0" destOrd="0" presId="urn:microsoft.com/office/officeart/2005/8/layout/process1"/>
    <dgm:cxn modelId="{46993446-71E9-B54C-A5AD-769CDF29031A}" type="presOf" srcId="{B8F80D8D-1896-AE4E-B1AA-328855195A6C}" destId="{D949D0A6-E600-3049-9F34-9D78D89280A6}" srcOrd="0" destOrd="0" presId="urn:microsoft.com/office/officeart/2005/8/layout/process1"/>
    <dgm:cxn modelId="{071C1053-5936-41B6-BCAD-682E87F93F52}" srcId="{805B055E-79BE-48CB-AA58-9AE5273A7CD4}" destId="{D67B9358-2FC8-436C-9384-1485EE13142B}" srcOrd="2" destOrd="0" parTransId="{7D1397C8-FB0A-45F3-ABB3-F6F779B8A178}" sibTransId="{001E7AFA-8917-49F7-841B-2DCF16C46E28}"/>
    <dgm:cxn modelId="{51193460-95AF-4373-92E9-A7EF11D658A7}" type="presOf" srcId="{315ED16F-536D-4416-9328-AD0D8A0FB5EF}" destId="{53B34154-59E4-49E5-AA83-EC3A0B27321A}" srcOrd="1" destOrd="0" presId="urn:microsoft.com/office/officeart/2005/8/layout/process1"/>
    <dgm:cxn modelId="{32E74062-BF19-408D-8DA9-9DCADE3C279A}" type="presOf" srcId="{D67B9358-2FC8-436C-9384-1485EE13142B}" destId="{B4E83A8F-CB2F-4AA5-9D74-2AF7EE601639}" srcOrd="0" destOrd="0" presId="urn:microsoft.com/office/officeart/2005/8/layout/process1"/>
    <dgm:cxn modelId="{AA718F63-6AA3-411E-BA26-BE55D35D59EE}" srcId="{805B055E-79BE-48CB-AA58-9AE5273A7CD4}" destId="{3763ADEC-2818-47AD-90AE-E6A14FB0E571}" srcOrd="3" destOrd="0" parTransId="{7FCC1FD4-D32A-4C76-B8F6-B97CD756ECA6}" sibTransId="{AEC34637-53E6-4E86-901E-E45DFA8C2F35}"/>
    <dgm:cxn modelId="{4370197C-9135-4878-845B-F92110BA6819}" type="presOf" srcId="{805B055E-79BE-48CB-AA58-9AE5273A7CD4}" destId="{B0EB1640-61AE-404B-8233-73E6965E6671}" srcOrd="0" destOrd="0" presId="urn:microsoft.com/office/officeart/2005/8/layout/process1"/>
    <dgm:cxn modelId="{055CB481-DF59-EF4C-B982-59F2572479C2}" srcId="{805B055E-79BE-48CB-AA58-9AE5273A7CD4}" destId="{B8F80D8D-1896-AE4E-B1AA-328855195A6C}" srcOrd="0" destOrd="0" parTransId="{2D3E6077-89EA-A842-B5F7-35B3E6114B63}" sibTransId="{C7CD9B8A-9E6C-A545-9FFE-EE3F7A1D973B}"/>
    <dgm:cxn modelId="{5BF90D8C-DA68-4931-A923-9949CA74CBF2}" type="presOf" srcId="{001E7AFA-8917-49F7-841B-2DCF16C46E28}" destId="{F5087E69-E4D8-4474-800A-E5B4F464D073}" srcOrd="1" destOrd="0" presId="urn:microsoft.com/office/officeart/2005/8/layout/process1"/>
    <dgm:cxn modelId="{98BE1396-839E-4DDD-9D6C-16A690485458}" type="presOf" srcId="{3747B0F3-CF8A-43FE-ABB7-7EA7609C41D0}" destId="{F1B8B433-D3EE-4B8B-995A-065C7E901D7D}" srcOrd="0" destOrd="0" presId="urn:microsoft.com/office/officeart/2005/8/layout/process1"/>
    <dgm:cxn modelId="{2E18A8D0-0AC3-4728-86B9-5A814D317BAE}" type="presOf" srcId="{315ED16F-536D-4416-9328-AD0D8A0FB5EF}" destId="{029375EF-173B-48AB-A11A-AD9D04DE421E}" srcOrd="0" destOrd="0" presId="urn:microsoft.com/office/officeart/2005/8/layout/process1"/>
    <dgm:cxn modelId="{EBE2C4DE-6C3D-E94B-B7B3-398A0A5412B9}" type="presOf" srcId="{C7CD9B8A-9E6C-A545-9FFE-EE3F7A1D973B}" destId="{BDC32162-5619-604C-8BC7-11C5A7B4ECF1}" srcOrd="0" destOrd="0" presId="urn:microsoft.com/office/officeart/2005/8/layout/process1"/>
    <dgm:cxn modelId="{76E0C5F9-F15F-45EB-A7D8-C4E03956BD06}" srcId="{805B055E-79BE-48CB-AA58-9AE5273A7CD4}" destId="{3747B0F3-CF8A-43FE-ABB7-7EA7609C41D0}" srcOrd="1" destOrd="0" parTransId="{EFAB8128-1091-45D3-B38F-10B5D759FE59}" sibTransId="{315ED16F-536D-4416-9328-AD0D8A0FB5EF}"/>
    <dgm:cxn modelId="{5C9EE98E-C638-1E4F-B595-A2AC8B1960ED}" type="presParOf" srcId="{B0EB1640-61AE-404B-8233-73E6965E6671}" destId="{D949D0A6-E600-3049-9F34-9D78D89280A6}" srcOrd="0" destOrd="0" presId="urn:microsoft.com/office/officeart/2005/8/layout/process1"/>
    <dgm:cxn modelId="{79253779-F68C-CF4E-B8A2-9E7005E9C78F}" type="presParOf" srcId="{B0EB1640-61AE-404B-8233-73E6965E6671}" destId="{BDC32162-5619-604C-8BC7-11C5A7B4ECF1}" srcOrd="1" destOrd="0" presId="urn:microsoft.com/office/officeart/2005/8/layout/process1"/>
    <dgm:cxn modelId="{4051858F-A0A2-5F43-8BE2-6079766FFC04}" type="presParOf" srcId="{BDC32162-5619-604C-8BC7-11C5A7B4ECF1}" destId="{8106D332-707B-DE45-B2A7-C304BD809293}" srcOrd="0" destOrd="0" presId="urn:microsoft.com/office/officeart/2005/8/layout/process1"/>
    <dgm:cxn modelId="{17C1F98F-B3FD-4A0A-8482-A8489D8E9799}" type="presParOf" srcId="{B0EB1640-61AE-404B-8233-73E6965E6671}" destId="{F1B8B433-D3EE-4B8B-995A-065C7E901D7D}" srcOrd="2" destOrd="0" presId="urn:microsoft.com/office/officeart/2005/8/layout/process1"/>
    <dgm:cxn modelId="{D3F195EE-DA85-4863-BBE2-31FB22BA252D}" type="presParOf" srcId="{B0EB1640-61AE-404B-8233-73E6965E6671}" destId="{029375EF-173B-48AB-A11A-AD9D04DE421E}" srcOrd="3" destOrd="0" presId="urn:microsoft.com/office/officeart/2005/8/layout/process1"/>
    <dgm:cxn modelId="{E00A4A34-3C9A-46A8-9C45-4A5089E18FF3}" type="presParOf" srcId="{029375EF-173B-48AB-A11A-AD9D04DE421E}" destId="{53B34154-59E4-49E5-AA83-EC3A0B27321A}" srcOrd="0" destOrd="0" presId="urn:microsoft.com/office/officeart/2005/8/layout/process1"/>
    <dgm:cxn modelId="{1249E245-56C6-4814-8AB2-E82918CEC692}" type="presParOf" srcId="{B0EB1640-61AE-404B-8233-73E6965E6671}" destId="{B4E83A8F-CB2F-4AA5-9D74-2AF7EE601639}" srcOrd="4" destOrd="0" presId="urn:microsoft.com/office/officeart/2005/8/layout/process1"/>
    <dgm:cxn modelId="{8CE8C565-77E6-4781-8881-3564573ABC84}" type="presParOf" srcId="{B0EB1640-61AE-404B-8233-73E6965E6671}" destId="{DC551C98-A53B-454C-9A9B-BE78E4D74A0D}" srcOrd="5" destOrd="0" presId="urn:microsoft.com/office/officeart/2005/8/layout/process1"/>
    <dgm:cxn modelId="{93DCFBE5-2CC8-42F0-BCC7-DD7A15F31D6A}" type="presParOf" srcId="{DC551C98-A53B-454C-9A9B-BE78E4D74A0D}" destId="{F5087E69-E4D8-4474-800A-E5B4F464D073}" srcOrd="0" destOrd="0" presId="urn:microsoft.com/office/officeart/2005/8/layout/process1"/>
    <dgm:cxn modelId="{61830E5A-C4B5-4298-90CA-5F8B39A9809E}" type="presParOf" srcId="{B0EB1640-61AE-404B-8233-73E6965E6671}" destId="{F12E60E5-E8F9-4B9F-8911-4DEDE1E520C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73319-8AFB-4DA9-B0D8-D300B29039FA}" type="doc">
      <dgm:prSet loTypeId="urn:microsoft.com/office/officeart/2005/8/layout/vList2#1" loCatId="list" qsTypeId="urn:microsoft.com/office/officeart/2005/8/quickstyle/simple1#2" qsCatId="simple" csTypeId="urn:microsoft.com/office/officeart/2005/8/colors/colorful5#2" csCatId="colorful" phldr="1"/>
      <dgm:spPr/>
      <dgm:t>
        <a:bodyPr/>
        <a:lstStyle/>
        <a:p>
          <a:endParaRPr lang="zh-TW" altLang="en-US"/>
        </a:p>
      </dgm:t>
    </dgm:pt>
    <dgm:pt modelId="{3733BD24-A19B-4F47-8FE1-33B760BD946B}">
      <dgm:prSet phldrT="[文字]" custT="1"/>
      <dgm:spPr/>
      <dgm:t>
        <a:bodyPr/>
        <a:lstStyle/>
        <a:p>
          <a:r>
            <a:rPr lang="zh-TW" altLang="en-US" sz="2400" b="1" i="0" u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年滿</a:t>
          </a:r>
          <a:r>
            <a:rPr lang="en-US" altLang="zh-TW" sz="2400" b="1" i="0" u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12-19</a:t>
          </a:r>
          <a:r>
            <a:rPr lang="zh-TW" altLang="en-US" sz="2400" b="1" i="0" u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歲之青少年</a:t>
          </a:r>
          <a:endParaRPr lang="zh-TW" altLang="en-US" sz="2400" b="1" u="none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F3CAC3-D378-4A25-93D1-EC22421F8888}" type="parTrans" cxnId="{E33926D5-2157-4E49-A80C-556C1922C016}">
      <dgm:prSet/>
      <dgm:spPr/>
      <dgm:t>
        <a:bodyPr/>
        <a:lstStyle/>
        <a:p>
          <a:endParaRPr lang="zh-TW" altLang="en-US"/>
        </a:p>
      </dgm:t>
    </dgm:pt>
    <dgm:pt modelId="{41961CF5-2584-4267-ACBF-59D5D383986F}" type="sibTrans" cxnId="{E33926D5-2157-4E49-A80C-556C1922C016}">
      <dgm:prSet/>
      <dgm:spPr/>
      <dgm:t>
        <a:bodyPr/>
        <a:lstStyle/>
        <a:p>
          <a:endParaRPr lang="zh-TW" altLang="en-US"/>
        </a:p>
      </dgm:t>
    </dgm:pt>
    <dgm:pt modelId="{82A7457E-B5EF-4AEF-BC2D-BEFCF22043C1}">
      <dgm:prSet phldrT="[文字]" custT="1"/>
      <dgm:spPr/>
      <dgm:t>
        <a:bodyPr/>
        <a:lstStyle/>
        <a:p>
          <a:r>
            <a:rPr lang="zh-TW" altLang="en-US" sz="2400" b="1" i="0" u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於</a:t>
          </a:r>
          <a:r>
            <a:rPr lang="en-US" altLang="zh-TW" sz="2400" b="1" i="0" u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i="0" u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學年度返校或持續就讀學生</a:t>
          </a:r>
          <a:endParaRPr lang="zh-TW" altLang="en-US" sz="2400" b="1" u="none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98487A-062C-425E-AC7F-29C841D9213E}" type="parTrans" cxnId="{E06AC6FC-1042-4CDC-8062-867A953419EF}">
      <dgm:prSet/>
      <dgm:spPr/>
      <dgm:t>
        <a:bodyPr/>
        <a:lstStyle/>
        <a:p>
          <a:endParaRPr lang="zh-TW" altLang="en-US"/>
        </a:p>
      </dgm:t>
    </dgm:pt>
    <dgm:pt modelId="{83457199-112E-4305-B904-D217C1848985}" type="sibTrans" cxnId="{E06AC6FC-1042-4CDC-8062-867A953419EF}">
      <dgm:prSet/>
      <dgm:spPr/>
      <dgm:t>
        <a:bodyPr/>
        <a:lstStyle/>
        <a:p>
          <a:endParaRPr lang="zh-TW" altLang="en-US"/>
        </a:p>
      </dgm:t>
    </dgm:pt>
    <dgm:pt modelId="{D75C98CE-89B2-4E19-8062-6DF96755C2F1}">
      <dgm:prSet custT="1"/>
      <dgm:spPr/>
      <dgm:t>
        <a:bodyPr/>
        <a:lstStyle/>
        <a:p>
          <a:r>
            <a:rPr lang="zh-TW" altLang="en-US" sz="2400" b="1" i="0" u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因家庭經濟因素：目前未在學校就學及曾有中輟或中離紀錄者。</a:t>
          </a:r>
        </a:p>
      </dgm:t>
    </dgm:pt>
    <dgm:pt modelId="{7C37CBAB-07BD-4255-A515-DDE51A0630E4}" type="parTrans" cxnId="{D58EA1A1-31C4-4ECE-A42A-A3E1123071EC}">
      <dgm:prSet/>
      <dgm:spPr/>
      <dgm:t>
        <a:bodyPr/>
        <a:lstStyle/>
        <a:p>
          <a:endParaRPr lang="zh-TW" altLang="en-US"/>
        </a:p>
      </dgm:t>
    </dgm:pt>
    <dgm:pt modelId="{F21366A8-CAF3-4132-B1A2-5AF9BCAACC82}" type="sibTrans" cxnId="{D58EA1A1-31C4-4ECE-A42A-A3E1123071EC}">
      <dgm:prSet/>
      <dgm:spPr/>
      <dgm:t>
        <a:bodyPr/>
        <a:lstStyle/>
        <a:p>
          <a:endParaRPr lang="zh-TW" altLang="en-US"/>
        </a:p>
      </dgm:t>
    </dgm:pt>
    <dgm:pt modelId="{DAEAA948-0751-463B-97CF-8F26A3D3D4DA}" type="pres">
      <dgm:prSet presAssocID="{DC473319-8AFB-4DA9-B0D8-D300B29039FA}" presName="linear" presStyleCnt="0">
        <dgm:presLayoutVars>
          <dgm:animLvl val="lvl"/>
          <dgm:resizeHandles val="exact"/>
        </dgm:presLayoutVars>
      </dgm:prSet>
      <dgm:spPr/>
    </dgm:pt>
    <dgm:pt modelId="{A9807B5F-62E3-403F-92F9-58AC6EEE7F54}" type="pres">
      <dgm:prSet presAssocID="{3733BD24-A19B-4F47-8FE1-33B760BD946B}" presName="parentText" presStyleLbl="node1" presStyleIdx="0" presStyleCnt="3" custLinFactNeighborX="1271" custLinFactNeighborY="40429">
        <dgm:presLayoutVars>
          <dgm:chMax val="0"/>
          <dgm:bulletEnabled val="1"/>
        </dgm:presLayoutVars>
      </dgm:prSet>
      <dgm:spPr/>
    </dgm:pt>
    <dgm:pt modelId="{45184D86-886A-46FE-BC04-3049E6249357}" type="pres">
      <dgm:prSet presAssocID="{41961CF5-2584-4267-ACBF-59D5D383986F}" presName="spacer" presStyleCnt="0"/>
      <dgm:spPr/>
    </dgm:pt>
    <dgm:pt modelId="{9FC6B30D-9994-4CEF-BF84-7C33A4E1E001}" type="pres">
      <dgm:prSet presAssocID="{D75C98CE-89B2-4E19-8062-6DF96755C2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209BDD-E6F9-481D-A944-34B4660A3940}" type="pres">
      <dgm:prSet presAssocID="{F21366A8-CAF3-4132-B1A2-5AF9BCAACC82}" presName="spacer" presStyleCnt="0"/>
      <dgm:spPr/>
    </dgm:pt>
    <dgm:pt modelId="{27F1F86D-146D-4943-A0E9-7FF0F8375949}" type="pres">
      <dgm:prSet presAssocID="{82A7457E-B5EF-4AEF-BC2D-BEFCF22043C1}" presName="parentText" presStyleLbl="node1" presStyleIdx="2" presStyleCnt="3" custLinFactNeighborY="36933">
        <dgm:presLayoutVars>
          <dgm:chMax val="0"/>
          <dgm:bulletEnabled val="1"/>
        </dgm:presLayoutVars>
      </dgm:prSet>
      <dgm:spPr/>
    </dgm:pt>
  </dgm:ptLst>
  <dgm:cxnLst>
    <dgm:cxn modelId="{0EC62B51-E6BF-4AA6-A220-1F07BCF5130B}" type="presOf" srcId="{3733BD24-A19B-4F47-8FE1-33B760BD946B}" destId="{A9807B5F-62E3-403F-92F9-58AC6EEE7F54}" srcOrd="0" destOrd="0" presId="urn:microsoft.com/office/officeart/2005/8/layout/vList2#1"/>
    <dgm:cxn modelId="{E9DD2E8F-F156-4EC0-B003-C99E46D3FF04}" type="presOf" srcId="{82A7457E-B5EF-4AEF-BC2D-BEFCF22043C1}" destId="{27F1F86D-146D-4943-A0E9-7FF0F8375949}" srcOrd="0" destOrd="0" presId="urn:microsoft.com/office/officeart/2005/8/layout/vList2#1"/>
    <dgm:cxn modelId="{D58EA1A1-31C4-4ECE-A42A-A3E1123071EC}" srcId="{DC473319-8AFB-4DA9-B0D8-D300B29039FA}" destId="{D75C98CE-89B2-4E19-8062-6DF96755C2F1}" srcOrd="1" destOrd="0" parTransId="{7C37CBAB-07BD-4255-A515-DDE51A0630E4}" sibTransId="{F21366A8-CAF3-4132-B1A2-5AF9BCAACC82}"/>
    <dgm:cxn modelId="{4BB593D0-C133-45BE-9BF4-58466160F2C0}" type="presOf" srcId="{DC473319-8AFB-4DA9-B0D8-D300B29039FA}" destId="{DAEAA948-0751-463B-97CF-8F26A3D3D4DA}" srcOrd="0" destOrd="0" presId="urn:microsoft.com/office/officeart/2005/8/layout/vList2#1"/>
    <dgm:cxn modelId="{E33926D5-2157-4E49-A80C-556C1922C016}" srcId="{DC473319-8AFB-4DA9-B0D8-D300B29039FA}" destId="{3733BD24-A19B-4F47-8FE1-33B760BD946B}" srcOrd="0" destOrd="0" parTransId="{81F3CAC3-D378-4A25-93D1-EC22421F8888}" sibTransId="{41961CF5-2584-4267-ACBF-59D5D383986F}"/>
    <dgm:cxn modelId="{E06AC6FC-1042-4CDC-8062-867A953419EF}" srcId="{DC473319-8AFB-4DA9-B0D8-D300B29039FA}" destId="{82A7457E-B5EF-4AEF-BC2D-BEFCF22043C1}" srcOrd="2" destOrd="0" parTransId="{F998487A-062C-425E-AC7F-29C841D9213E}" sibTransId="{83457199-112E-4305-B904-D217C1848985}"/>
    <dgm:cxn modelId="{24A45EFE-1A6D-4AE7-8558-7721A3BC38E4}" type="presOf" srcId="{D75C98CE-89B2-4E19-8062-6DF96755C2F1}" destId="{9FC6B30D-9994-4CEF-BF84-7C33A4E1E001}" srcOrd="0" destOrd="0" presId="urn:microsoft.com/office/officeart/2005/8/layout/vList2#1"/>
    <dgm:cxn modelId="{A887D31F-720F-4309-BE24-CD784423187C}" type="presParOf" srcId="{DAEAA948-0751-463B-97CF-8F26A3D3D4DA}" destId="{A9807B5F-62E3-403F-92F9-58AC6EEE7F54}" srcOrd="0" destOrd="0" presId="urn:microsoft.com/office/officeart/2005/8/layout/vList2#1"/>
    <dgm:cxn modelId="{403229A6-871A-4768-9B99-89446F348B80}" type="presParOf" srcId="{DAEAA948-0751-463B-97CF-8F26A3D3D4DA}" destId="{45184D86-886A-46FE-BC04-3049E6249357}" srcOrd="1" destOrd="0" presId="urn:microsoft.com/office/officeart/2005/8/layout/vList2#1"/>
    <dgm:cxn modelId="{AB0C26D5-B845-4831-8806-C809CABC3FA8}" type="presParOf" srcId="{DAEAA948-0751-463B-97CF-8F26A3D3D4DA}" destId="{9FC6B30D-9994-4CEF-BF84-7C33A4E1E001}" srcOrd="2" destOrd="0" presId="urn:microsoft.com/office/officeart/2005/8/layout/vList2#1"/>
    <dgm:cxn modelId="{3CE2AB64-66C8-4896-A836-54DB1997B66C}" type="presParOf" srcId="{DAEAA948-0751-463B-97CF-8F26A3D3D4DA}" destId="{18209BDD-E6F9-481D-A944-34B4660A3940}" srcOrd="3" destOrd="0" presId="urn:microsoft.com/office/officeart/2005/8/layout/vList2#1"/>
    <dgm:cxn modelId="{B63DC2DF-D74C-4394-9992-735AAD334EE6}" type="presParOf" srcId="{DAEAA948-0751-463B-97CF-8F26A3D3D4DA}" destId="{27F1F86D-146D-4943-A0E9-7FF0F8375949}" srcOrd="4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B055E-79BE-48CB-AA58-9AE5273A7CD4}" type="doc">
      <dgm:prSet loTypeId="urn:microsoft.com/office/officeart/2005/8/layout/process3#1" loCatId="process" qsTypeId="urn:microsoft.com/office/officeart/2005/8/quickstyle/simple1#3" qsCatId="simple" csTypeId="urn:microsoft.com/office/officeart/2005/8/colors/colorful5#3" csCatId="colorful" phldr="1"/>
      <dgm:spPr/>
      <dgm:t>
        <a:bodyPr/>
        <a:lstStyle/>
        <a:p>
          <a:endParaRPr lang="zh-TW" altLang="en-US"/>
        </a:p>
      </dgm:t>
    </dgm:pt>
    <dgm:pt modelId="{3747B0F3-CF8A-43FE-ABB7-7EA7609C41D0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步驟</a:t>
          </a:r>
          <a:r>
            <a: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altLang="en-US" sz="4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B8128-1091-45D3-B38F-10B5D759FE59}" type="parTrans" cxnId="{76E0C5F9-F15F-45EB-A7D8-C4E03956BD06}">
      <dgm:prSet/>
      <dgm:spPr/>
      <dgm:t>
        <a:bodyPr/>
        <a:lstStyle/>
        <a:p>
          <a:endParaRPr lang="zh-TW" altLang="en-US"/>
        </a:p>
      </dgm:t>
    </dgm:pt>
    <dgm:pt modelId="{315ED16F-536D-4416-9328-AD0D8A0FB5EF}" type="sibTrans" cxnId="{76E0C5F9-F15F-45EB-A7D8-C4E03956BD06}">
      <dgm:prSet/>
      <dgm:spPr/>
      <dgm:t>
        <a:bodyPr/>
        <a:lstStyle/>
        <a:p>
          <a:endParaRPr lang="zh-TW" altLang="en-US"/>
        </a:p>
      </dgm:t>
    </dgm:pt>
    <dgm:pt modelId="{C850F489-3972-4A4F-96A1-AC331CD7D14F}">
      <dgm:prSet phldrT="[文字]" custT="1"/>
      <dgm:spPr/>
      <dgm:t>
        <a:bodyPr/>
        <a:lstStyle/>
        <a:p>
          <a:pPr algn="l"/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線上填報申請表資料。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5048D9-D977-4925-934E-F682C477CCE1}" type="parTrans" cxnId="{74111554-934C-409C-8317-E1AD1E30C8F0}">
      <dgm:prSet/>
      <dgm:spPr/>
      <dgm:t>
        <a:bodyPr/>
        <a:lstStyle/>
        <a:p>
          <a:endParaRPr lang="zh-TW" altLang="en-US"/>
        </a:p>
      </dgm:t>
    </dgm:pt>
    <dgm:pt modelId="{87269D09-8B1D-48A9-A534-690D025817C4}" type="sibTrans" cxnId="{74111554-934C-409C-8317-E1AD1E30C8F0}">
      <dgm:prSet/>
      <dgm:spPr/>
      <dgm:t>
        <a:bodyPr/>
        <a:lstStyle/>
        <a:p>
          <a:endParaRPr lang="zh-TW" altLang="en-US"/>
        </a:p>
      </dgm:t>
    </dgm:pt>
    <dgm:pt modelId="{FF5B6EFA-595D-437B-89A8-F8E801883248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步驟</a:t>
          </a:r>
          <a:r>
            <a: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altLang="en-US" sz="4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3F08FC-8C34-47FF-8F61-17527BB96CAD}" type="parTrans" cxnId="{69E807BE-638A-4627-A064-5CFF22331EB1}">
      <dgm:prSet/>
      <dgm:spPr/>
      <dgm:t>
        <a:bodyPr/>
        <a:lstStyle/>
        <a:p>
          <a:endParaRPr lang="zh-TW" altLang="en-US"/>
        </a:p>
      </dgm:t>
    </dgm:pt>
    <dgm:pt modelId="{68522C6F-EC04-4858-AF21-DF2F0EF77AFC}" type="sibTrans" cxnId="{69E807BE-638A-4627-A064-5CFF22331EB1}">
      <dgm:prSet/>
      <dgm:spPr/>
      <dgm:t>
        <a:bodyPr/>
        <a:lstStyle/>
        <a:p>
          <a:endParaRPr lang="zh-TW" altLang="en-US"/>
        </a:p>
      </dgm:t>
    </dgm:pt>
    <dgm:pt modelId="{6C1C04F8-F5E4-47DF-8C29-E14058BC3D08}">
      <dgm:prSet phldrT="[文字]" custT="1"/>
      <dgm:spPr/>
      <dgm:t>
        <a:bodyPr/>
        <a:lstStyle/>
        <a:p>
          <a:pPr algn="l"/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下載並完成填寫</a:t>
          </a:r>
          <a:r>
            <a:rPr lang="zh-TW" altLang="en-US" sz="2400" b="1" i="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返校計畫書</a:t>
          </a:r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altLang="en-US" sz="2400" b="1" i="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推薦函</a:t>
          </a:r>
          <a:r>
            <a:rPr lang="en-US" altLang="zh-TW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樣書面資料。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6951EA-BCDB-4E26-BD1A-728510A99B83}" type="parTrans" cxnId="{84B7BECB-B8F9-4F29-973B-D1E2B455D190}">
      <dgm:prSet/>
      <dgm:spPr/>
      <dgm:t>
        <a:bodyPr/>
        <a:lstStyle/>
        <a:p>
          <a:endParaRPr lang="zh-TW" altLang="en-US"/>
        </a:p>
      </dgm:t>
    </dgm:pt>
    <dgm:pt modelId="{0B19E9DB-AEFE-4156-8A42-938B09854C56}" type="sibTrans" cxnId="{84B7BECB-B8F9-4F29-973B-D1E2B455D190}">
      <dgm:prSet/>
      <dgm:spPr/>
      <dgm:t>
        <a:bodyPr/>
        <a:lstStyle/>
        <a:p>
          <a:endParaRPr lang="zh-TW" altLang="en-US"/>
        </a:p>
      </dgm:t>
    </dgm:pt>
    <dgm:pt modelId="{FC9CD4AF-221A-4BC6-9C9B-2E37EDE2A0E0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步驟</a:t>
          </a:r>
          <a:r>
            <a: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altLang="en-US" sz="4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E236FB-1EE9-4A9A-AE7D-B9BA262D5356}" type="parTrans" cxnId="{519FC207-74FE-468A-9260-2A9D6A137388}">
      <dgm:prSet/>
      <dgm:spPr/>
      <dgm:t>
        <a:bodyPr/>
        <a:lstStyle/>
        <a:p>
          <a:endParaRPr lang="zh-TW" altLang="en-US"/>
        </a:p>
      </dgm:t>
    </dgm:pt>
    <dgm:pt modelId="{C8246544-1650-4BC7-8EE4-16278EDEC1B0}" type="sibTrans" cxnId="{519FC207-74FE-468A-9260-2A9D6A137388}">
      <dgm:prSet/>
      <dgm:spPr/>
      <dgm:t>
        <a:bodyPr/>
        <a:lstStyle/>
        <a:p>
          <a:endParaRPr lang="zh-TW" altLang="en-US"/>
        </a:p>
      </dgm:t>
    </dgm:pt>
    <dgm:pt modelId="{CE676B51-B445-492B-A454-E63F9ED8DAA9}">
      <dgm:prSet phldrT="[文字]" custT="1"/>
      <dgm:spPr/>
      <dgm:t>
        <a:bodyPr/>
        <a:lstStyle/>
        <a:p>
          <a:pPr algn="l"/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完成</a:t>
          </a:r>
          <a:r>
            <a:rPr lang="zh-TW" altLang="en-US" sz="2400" b="1" i="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返校計畫書</a:t>
          </a:r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altLang="en-US" sz="2400" b="1" i="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推薦函</a:t>
          </a:r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，一併以</a:t>
          </a:r>
          <a:r>
            <a:rPr lang="en-US" altLang="zh-TW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E-mail</a:t>
          </a:r>
          <a:r>
            <a:rPr lang="zh-TW" altLang="en-US" sz="2400" b="1" i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方式寄出。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1D9031-6FD3-4BFF-806F-C0D6082E5583}" type="parTrans" cxnId="{6860D4A1-B883-4CC8-9B77-B095CC44FEB9}">
      <dgm:prSet/>
      <dgm:spPr/>
      <dgm:t>
        <a:bodyPr/>
        <a:lstStyle/>
        <a:p>
          <a:endParaRPr lang="zh-TW" altLang="en-US"/>
        </a:p>
      </dgm:t>
    </dgm:pt>
    <dgm:pt modelId="{21BC5018-EC20-428C-B183-68DBAF5D513A}" type="sibTrans" cxnId="{6860D4A1-B883-4CC8-9B77-B095CC44FEB9}">
      <dgm:prSet/>
      <dgm:spPr/>
      <dgm:t>
        <a:bodyPr/>
        <a:lstStyle/>
        <a:p>
          <a:endParaRPr lang="zh-TW" altLang="en-US"/>
        </a:p>
      </dgm:t>
    </dgm:pt>
    <dgm:pt modelId="{E3863AD0-A435-C14B-8E31-8373709FC7BD}" type="pres">
      <dgm:prSet presAssocID="{805B055E-79BE-48CB-AA58-9AE5273A7CD4}" presName="linearFlow" presStyleCnt="0">
        <dgm:presLayoutVars>
          <dgm:dir/>
          <dgm:animLvl val="lvl"/>
          <dgm:resizeHandles val="exact"/>
        </dgm:presLayoutVars>
      </dgm:prSet>
      <dgm:spPr/>
    </dgm:pt>
    <dgm:pt modelId="{C6DCCE83-AEF8-E94A-8F11-FF2CF6FC0E08}" type="pres">
      <dgm:prSet presAssocID="{3747B0F3-CF8A-43FE-ABB7-7EA7609C41D0}" presName="composite" presStyleCnt="0"/>
      <dgm:spPr/>
    </dgm:pt>
    <dgm:pt modelId="{30C13636-3336-7B4E-8A19-9DF9CC7A4BEA}" type="pres">
      <dgm:prSet presAssocID="{3747B0F3-CF8A-43FE-ABB7-7EA7609C41D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A115902-A39A-7846-9FC9-A0DE037D5249}" type="pres">
      <dgm:prSet presAssocID="{3747B0F3-CF8A-43FE-ABB7-7EA7609C41D0}" presName="parSh" presStyleLbl="node1" presStyleIdx="0" presStyleCnt="3"/>
      <dgm:spPr/>
    </dgm:pt>
    <dgm:pt modelId="{2EA69ACB-8D27-3345-AB1F-5554C0F4EFAF}" type="pres">
      <dgm:prSet presAssocID="{3747B0F3-CF8A-43FE-ABB7-7EA7609C41D0}" presName="desTx" presStyleLbl="fgAcc1" presStyleIdx="0" presStyleCnt="3">
        <dgm:presLayoutVars>
          <dgm:bulletEnabled val="1"/>
        </dgm:presLayoutVars>
      </dgm:prSet>
      <dgm:spPr/>
    </dgm:pt>
    <dgm:pt modelId="{6737D840-194B-8F4F-99CB-911542577D5A}" type="pres">
      <dgm:prSet presAssocID="{315ED16F-536D-4416-9328-AD0D8A0FB5EF}" presName="sibTrans" presStyleLbl="sibTrans2D1" presStyleIdx="0" presStyleCnt="2"/>
      <dgm:spPr/>
    </dgm:pt>
    <dgm:pt modelId="{1209E6CF-B66C-484B-A2C7-58C101579119}" type="pres">
      <dgm:prSet presAssocID="{315ED16F-536D-4416-9328-AD0D8A0FB5EF}" presName="connTx" presStyleLbl="sibTrans2D1" presStyleIdx="0" presStyleCnt="2"/>
      <dgm:spPr/>
    </dgm:pt>
    <dgm:pt modelId="{104EADB9-17CD-424F-90F2-87353E3C9427}" type="pres">
      <dgm:prSet presAssocID="{FF5B6EFA-595D-437B-89A8-F8E801883248}" presName="composite" presStyleCnt="0"/>
      <dgm:spPr/>
    </dgm:pt>
    <dgm:pt modelId="{D57439E0-1C66-E04D-9383-60E66A192D09}" type="pres">
      <dgm:prSet presAssocID="{FF5B6EFA-595D-437B-89A8-F8E80188324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6B0930C-F634-FF4F-9F40-0B5270397928}" type="pres">
      <dgm:prSet presAssocID="{FF5B6EFA-595D-437B-89A8-F8E801883248}" presName="parSh" presStyleLbl="node1" presStyleIdx="1" presStyleCnt="3"/>
      <dgm:spPr/>
    </dgm:pt>
    <dgm:pt modelId="{D7CAA9B5-1EBB-2A45-B923-61D4ECD663ED}" type="pres">
      <dgm:prSet presAssocID="{FF5B6EFA-595D-437B-89A8-F8E801883248}" presName="desTx" presStyleLbl="fgAcc1" presStyleIdx="1" presStyleCnt="3">
        <dgm:presLayoutVars>
          <dgm:bulletEnabled val="1"/>
        </dgm:presLayoutVars>
      </dgm:prSet>
      <dgm:spPr/>
    </dgm:pt>
    <dgm:pt modelId="{54471BA0-3447-8641-97DB-EF2D7D341AFF}" type="pres">
      <dgm:prSet presAssocID="{68522C6F-EC04-4858-AF21-DF2F0EF77AFC}" presName="sibTrans" presStyleLbl="sibTrans2D1" presStyleIdx="1" presStyleCnt="2"/>
      <dgm:spPr/>
    </dgm:pt>
    <dgm:pt modelId="{8B2E9263-F2E5-8749-8A93-D908D715A456}" type="pres">
      <dgm:prSet presAssocID="{68522C6F-EC04-4858-AF21-DF2F0EF77AFC}" presName="connTx" presStyleLbl="sibTrans2D1" presStyleIdx="1" presStyleCnt="2"/>
      <dgm:spPr/>
    </dgm:pt>
    <dgm:pt modelId="{6B993D7C-0236-F64F-B4D2-1945EFAD3E9B}" type="pres">
      <dgm:prSet presAssocID="{FC9CD4AF-221A-4BC6-9C9B-2E37EDE2A0E0}" presName="composite" presStyleCnt="0"/>
      <dgm:spPr/>
    </dgm:pt>
    <dgm:pt modelId="{4969B5FD-F579-A34D-84C5-9B7CBB52836A}" type="pres">
      <dgm:prSet presAssocID="{FC9CD4AF-221A-4BC6-9C9B-2E37EDE2A0E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AD9F54-220C-2B42-AA46-E58F714739E3}" type="pres">
      <dgm:prSet presAssocID="{FC9CD4AF-221A-4BC6-9C9B-2E37EDE2A0E0}" presName="parSh" presStyleLbl="node1" presStyleIdx="2" presStyleCnt="3"/>
      <dgm:spPr/>
    </dgm:pt>
    <dgm:pt modelId="{A5F411F7-D9B3-5C41-88E7-A3A2D7893C04}" type="pres">
      <dgm:prSet presAssocID="{FC9CD4AF-221A-4BC6-9C9B-2E37EDE2A0E0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19FC207-74FE-468A-9260-2A9D6A137388}" srcId="{805B055E-79BE-48CB-AA58-9AE5273A7CD4}" destId="{FC9CD4AF-221A-4BC6-9C9B-2E37EDE2A0E0}" srcOrd="2" destOrd="0" parTransId="{63E236FB-1EE9-4A9A-AE7D-B9BA262D5356}" sibTransId="{C8246544-1650-4BC7-8EE4-16278EDEC1B0}"/>
    <dgm:cxn modelId="{0F736609-C300-5F42-91E6-5048506CDC49}" type="presOf" srcId="{CE676B51-B445-492B-A454-E63F9ED8DAA9}" destId="{A5F411F7-D9B3-5C41-88E7-A3A2D7893C04}" srcOrd="0" destOrd="0" presId="urn:microsoft.com/office/officeart/2005/8/layout/process3#1"/>
    <dgm:cxn modelId="{7FF3F50B-2E26-D94B-98A8-1309261D69B2}" type="presOf" srcId="{3747B0F3-CF8A-43FE-ABB7-7EA7609C41D0}" destId="{CA115902-A39A-7846-9FC9-A0DE037D5249}" srcOrd="1" destOrd="0" presId="urn:microsoft.com/office/officeart/2005/8/layout/process3#1"/>
    <dgm:cxn modelId="{AA7C230E-05E4-CC43-8B7C-80613EEFC29A}" type="presOf" srcId="{3747B0F3-CF8A-43FE-ABB7-7EA7609C41D0}" destId="{30C13636-3336-7B4E-8A19-9DF9CC7A4BEA}" srcOrd="0" destOrd="0" presId="urn:microsoft.com/office/officeart/2005/8/layout/process3#1"/>
    <dgm:cxn modelId="{E1E2C31B-3A61-9E46-ACA3-37309AAD080A}" type="presOf" srcId="{FC9CD4AF-221A-4BC6-9C9B-2E37EDE2A0E0}" destId="{77AD9F54-220C-2B42-AA46-E58F714739E3}" srcOrd="1" destOrd="0" presId="urn:microsoft.com/office/officeart/2005/8/layout/process3#1"/>
    <dgm:cxn modelId="{84EEC41C-28E8-1B49-B961-F8F66DF63B9A}" type="presOf" srcId="{C850F489-3972-4A4F-96A1-AC331CD7D14F}" destId="{2EA69ACB-8D27-3345-AB1F-5554C0F4EFAF}" srcOrd="0" destOrd="0" presId="urn:microsoft.com/office/officeart/2005/8/layout/process3#1"/>
    <dgm:cxn modelId="{90416737-FA9E-7646-AD83-834E6166C29E}" type="presOf" srcId="{68522C6F-EC04-4858-AF21-DF2F0EF77AFC}" destId="{8B2E9263-F2E5-8749-8A93-D908D715A456}" srcOrd="1" destOrd="0" presId="urn:microsoft.com/office/officeart/2005/8/layout/process3#1"/>
    <dgm:cxn modelId="{BD1A3B49-56ED-E942-884F-F34E17A9946E}" type="presOf" srcId="{315ED16F-536D-4416-9328-AD0D8A0FB5EF}" destId="{6737D840-194B-8F4F-99CB-911542577D5A}" srcOrd="0" destOrd="0" presId="urn:microsoft.com/office/officeart/2005/8/layout/process3#1"/>
    <dgm:cxn modelId="{74111554-934C-409C-8317-E1AD1E30C8F0}" srcId="{3747B0F3-CF8A-43FE-ABB7-7EA7609C41D0}" destId="{C850F489-3972-4A4F-96A1-AC331CD7D14F}" srcOrd="0" destOrd="0" parTransId="{785048D9-D977-4925-934E-F682C477CCE1}" sibTransId="{87269D09-8B1D-48A9-A534-690D025817C4}"/>
    <dgm:cxn modelId="{68798958-FDAC-764F-B1FB-5736FD290A7B}" type="presOf" srcId="{FF5B6EFA-595D-437B-89A8-F8E801883248}" destId="{D57439E0-1C66-E04D-9383-60E66A192D09}" srcOrd="0" destOrd="0" presId="urn:microsoft.com/office/officeart/2005/8/layout/process3#1"/>
    <dgm:cxn modelId="{60C64781-8A3E-5942-97BB-7D3DD88F15D2}" type="presOf" srcId="{315ED16F-536D-4416-9328-AD0D8A0FB5EF}" destId="{1209E6CF-B66C-484B-A2C7-58C101579119}" srcOrd="1" destOrd="0" presId="urn:microsoft.com/office/officeart/2005/8/layout/process3#1"/>
    <dgm:cxn modelId="{34E48197-906A-9A4F-A7D6-69ED98A70E5E}" type="presOf" srcId="{6C1C04F8-F5E4-47DF-8C29-E14058BC3D08}" destId="{D7CAA9B5-1EBB-2A45-B923-61D4ECD663ED}" srcOrd="0" destOrd="0" presId="urn:microsoft.com/office/officeart/2005/8/layout/process3#1"/>
    <dgm:cxn modelId="{6860D4A1-B883-4CC8-9B77-B095CC44FEB9}" srcId="{FC9CD4AF-221A-4BC6-9C9B-2E37EDE2A0E0}" destId="{CE676B51-B445-492B-A454-E63F9ED8DAA9}" srcOrd="0" destOrd="0" parTransId="{DE1D9031-6FD3-4BFF-806F-C0D6082E5583}" sibTransId="{21BC5018-EC20-428C-B183-68DBAF5D513A}"/>
    <dgm:cxn modelId="{58EF95BC-0994-784D-8458-CE61419A6A68}" type="presOf" srcId="{FC9CD4AF-221A-4BC6-9C9B-2E37EDE2A0E0}" destId="{4969B5FD-F579-A34D-84C5-9B7CBB52836A}" srcOrd="0" destOrd="0" presId="urn:microsoft.com/office/officeart/2005/8/layout/process3#1"/>
    <dgm:cxn modelId="{69E807BE-638A-4627-A064-5CFF22331EB1}" srcId="{805B055E-79BE-48CB-AA58-9AE5273A7CD4}" destId="{FF5B6EFA-595D-437B-89A8-F8E801883248}" srcOrd="1" destOrd="0" parTransId="{4E3F08FC-8C34-47FF-8F61-17527BB96CAD}" sibTransId="{68522C6F-EC04-4858-AF21-DF2F0EF77AFC}"/>
    <dgm:cxn modelId="{705543C9-3865-C346-83CC-7BBF119FD46E}" type="presOf" srcId="{FF5B6EFA-595D-437B-89A8-F8E801883248}" destId="{16B0930C-F634-FF4F-9F40-0B5270397928}" srcOrd="1" destOrd="0" presId="urn:microsoft.com/office/officeart/2005/8/layout/process3#1"/>
    <dgm:cxn modelId="{84B7BECB-B8F9-4F29-973B-D1E2B455D190}" srcId="{FF5B6EFA-595D-437B-89A8-F8E801883248}" destId="{6C1C04F8-F5E4-47DF-8C29-E14058BC3D08}" srcOrd="0" destOrd="0" parTransId="{A56951EA-BCDB-4E26-BD1A-728510A99B83}" sibTransId="{0B19E9DB-AEFE-4156-8A42-938B09854C56}"/>
    <dgm:cxn modelId="{BE10F8E5-9720-F94A-9F7B-DF144D744B85}" type="presOf" srcId="{68522C6F-EC04-4858-AF21-DF2F0EF77AFC}" destId="{54471BA0-3447-8641-97DB-EF2D7D341AFF}" srcOrd="0" destOrd="0" presId="urn:microsoft.com/office/officeart/2005/8/layout/process3#1"/>
    <dgm:cxn modelId="{754522F6-7220-634B-9143-370C013697D7}" type="presOf" srcId="{805B055E-79BE-48CB-AA58-9AE5273A7CD4}" destId="{E3863AD0-A435-C14B-8E31-8373709FC7BD}" srcOrd="0" destOrd="0" presId="urn:microsoft.com/office/officeart/2005/8/layout/process3#1"/>
    <dgm:cxn modelId="{76E0C5F9-F15F-45EB-A7D8-C4E03956BD06}" srcId="{805B055E-79BE-48CB-AA58-9AE5273A7CD4}" destId="{3747B0F3-CF8A-43FE-ABB7-7EA7609C41D0}" srcOrd="0" destOrd="0" parTransId="{EFAB8128-1091-45D3-B38F-10B5D759FE59}" sibTransId="{315ED16F-536D-4416-9328-AD0D8A0FB5EF}"/>
    <dgm:cxn modelId="{C8A607D5-AC61-8B4A-A33A-EC54AB837D88}" type="presParOf" srcId="{E3863AD0-A435-C14B-8E31-8373709FC7BD}" destId="{C6DCCE83-AEF8-E94A-8F11-FF2CF6FC0E08}" srcOrd="0" destOrd="0" presId="urn:microsoft.com/office/officeart/2005/8/layout/process3#1"/>
    <dgm:cxn modelId="{4934915D-71C1-804B-9874-3A5E82C55E43}" type="presParOf" srcId="{C6DCCE83-AEF8-E94A-8F11-FF2CF6FC0E08}" destId="{30C13636-3336-7B4E-8A19-9DF9CC7A4BEA}" srcOrd="0" destOrd="0" presId="urn:microsoft.com/office/officeart/2005/8/layout/process3#1"/>
    <dgm:cxn modelId="{2D251013-80C6-AE40-A483-4AB4577D4B92}" type="presParOf" srcId="{C6DCCE83-AEF8-E94A-8F11-FF2CF6FC0E08}" destId="{CA115902-A39A-7846-9FC9-A0DE037D5249}" srcOrd="1" destOrd="0" presId="urn:microsoft.com/office/officeart/2005/8/layout/process3#1"/>
    <dgm:cxn modelId="{D64C4787-4442-DA46-90C9-ECC7EA8A78D4}" type="presParOf" srcId="{C6DCCE83-AEF8-E94A-8F11-FF2CF6FC0E08}" destId="{2EA69ACB-8D27-3345-AB1F-5554C0F4EFAF}" srcOrd="2" destOrd="0" presId="urn:microsoft.com/office/officeart/2005/8/layout/process3#1"/>
    <dgm:cxn modelId="{167ECB94-4130-804B-B996-1EEE674C9447}" type="presParOf" srcId="{E3863AD0-A435-C14B-8E31-8373709FC7BD}" destId="{6737D840-194B-8F4F-99CB-911542577D5A}" srcOrd="1" destOrd="0" presId="urn:microsoft.com/office/officeart/2005/8/layout/process3#1"/>
    <dgm:cxn modelId="{B801C6A9-7A21-9B45-BBB6-D66D73CFC99B}" type="presParOf" srcId="{6737D840-194B-8F4F-99CB-911542577D5A}" destId="{1209E6CF-B66C-484B-A2C7-58C101579119}" srcOrd="0" destOrd="0" presId="urn:microsoft.com/office/officeart/2005/8/layout/process3#1"/>
    <dgm:cxn modelId="{66D3EF4F-F542-E64B-895E-4A576235234A}" type="presParOf" srcId="{E3863AD0-A435-C14B-8E31-8373709FC7BD}" destId="{104EADB9-17CD-424F-90F2-87353E3C9427}" srcOrd="2" destOrd="0" presId="urn:microsoft.com/office/officeart/2005/8/layout/process3#1"/>
    <dgm:cxn modelId="{3BF4F5FA-0C1F-3C45-BD2A-E526474D3BF0}" type="presParOf" srcId="{104EADB9-17CD-424F-90F2-87353E3C9427}" destId="{D57439E0-1C66-E04D-9383-60E66A192D09}" srcOrd="0" destOrd="0" presId="urn:microsoft.com/office/officeart/2005/8/layout/process3#1"/>
    <dgm:cxn modelId="{F9622FAE-07B0-804C-8C19-72311D72C646}" type="presParOf" srcId="{104EADB9-17CD-424F-90F2-87353E3C9427}" destId="{16B0930C-F634-FF4F-9F40-0B5270397928}" srcOrd="1" destOrd="0" presId="urn:microsoft.com/office/officeart/2005/8/layout/process3#1"/>
    <dgm:cxn modelId="{0A2AFDD8-6A5A-414F-A3B2-9AADEDC8A277}" type="presParOf" srcId="{104EADB9-17CD-424F-90F2-87353E3C9427}" destId="{D7CAA9B5-1EBB-2A45-B923-61D4ECD663ED}" srcOrd="2" destOrd="0" presId="urn:microsoft.com/office/officeart/2005/8/layout/process3#1"/>
    <dgm:cxn modelId="{E3301810-68B7-C940-827F-865ADF332DD3}" type="presParOf" srcId="{E3863AD0-A435-C14B-8E31-8373709FC7BD}" destId="{54471BA0-3447-8641-97DB-EF2D7D341AFF}" srcOrd="3" destOrd="0" presId="urn:microsoft.com/office/officeart/2005/8/layout/process3#1"/>
    <dgm:cxn modelId="{6B6361C0-F767-5444-A925-757EB2E6FACD}" type="presParOf" srcId="{54471BA0-3447-8641-97DB-EF2D7D341AFF}" destId="{8B2E9263-F2E5-8749-8A93-D908D715A456}" srcOrd="0" destOrd="0" presId="urn:microsoft.com/office/officeart/2005/8/layout/process3#1"/>
    <dgm:cxn modelId="{A03C1BC3-0D62-E14F-A38F-E4BFCBC69511}" type="presParOf" srcId="{E3863AD0-A435-C14B-8E31-8373709FC7BD}" destId="{6B993D7C-0236-F64F-B4D2-1945EFAD3E9B}" srcOrd="4" destOrd="0" presId="urn:microsoft.com/office/officeart/2005/8/layout/process3#1"/>
    <dgm:cxn modelId="{60D94A05-AD1D-6C4E-892C-67E581A668A4}" type="presParOf" srcId="{6B993D7C-0236-F64F-B4D2-1945EFAD3E9B}" destId="{4969B5FD-F579-A34D-84C5-9B7CBB52836A}" srcOrd="0" destOrd="0" presId="urn:microsoft.com/office/officeart/2005/8/layout/process3#1"/>
    <dgm:cxn modelId="{E9AC53C9-717D-5F48-94C4-0550325D49DB}" type="presParOf" srcId="{6B993D7C-0236-F64F-B4D2-1945EFAD3E9B}" destId="{77AD9F54-220C-2B42-AA46-E58F714739E3}" srcOrd="1" destOrd="0" presId="urn:microsoft.com/office/officeart/2005/8/layout/process3#1"/>
    <dgm:cxn modelId="{7F880C4F-7733-5F42-A1EE-CEE501957B3A}" type="presParOf" srcId="{6B993D7C-0236-F64F-B4D2-1945EFAD3E9B}" destId="{A5F411F7-D9B3-5C41-88E7-A3A2D7893C04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429F7F-11B7-4C56-87B9-B3792D80157C}" type="doc">
      <dgm:prSet loTypeId="urn:microsoft.com/office/officeart/2005/8/layout/vList2#2" loCatId="list" qsTypeId="urn:microsoft.com/office/officeart/2005/8/quickstyle/3d2#1" qsCatId="3D" csTypeId="urn:microsoft.com/office/officeart/2005/8/colors/colorful5#4" csCatId="colorful" phldr="1"/>
      <dgm:spPr/>
      <dgm:t>
        <a:bodyPr/>
        <a:lstStyle/>
        <a:p>
          <a:endParaRPr lang="zh-TW" altLang="en-US"/>
        </a:p>
      </dgm:t>
    </dgm:pt>
    <dgm:pt modelId="{ECE6DFCE-9E99-47DA-88BC-9EA5E6632A58}">
      <dgm:prSet phldrT="[文字]" custT="1"/>
      <dgm:spPr/>
      <dgm:t>
        <a:bodyPr/>
        <a:lstStyle/>
        <a:p>
          <a:r>
            <a:rPr lang="zh-TW" altLang="en-US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邀集五名社會公正人士組成</a:t>
          </a:r>
          <a:r>
            <a:rPr lang="en-US" altLang="zh-TW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青春不輟返校就學金計畫</a:t>
          </a:r>
          <a:r>
            <a:rPr lang="en-US" altLang="zh-TW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altLang="en-US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審查小組，依申請學員環境背景整體資料、返校計畫書資料占予以評分。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AC200B-D584-4A48-A89B-62086EFE9C47}" type="parTrans" cxnId="{348A0BA9-7E93-48C5-B0A0-5B8B348E0B20}">
      <dgm:prSet/>
      <dgm:spPr/>
      <dgm:t>
        <a:bodyPr/>
        <a:lstStyle/>
        <a:p>
          <a:endParaRPr lang="zh-TW" altLang="en-US"/>
        </a:p>
      </dgm:t>
    </dgm:pt>
    <dgm:pt modelId="{50F0347C-EDEF-4718-817F-766212629B44}" type="sibTrans" cxnId="{348A0BA9-7E93-48C5-B0A0-5B8B348E0B20}">
      <dgm:prSet/>
      <dgm:spPr/>
      <dgm:t>
        <a:bodyPr/>
        <a:lstStyle/>
        <a:p>
          <a:endParaRPr lang="zh-TW" altLang="en-US"/>
        </a:p>
      </dgm:t>
    </dgm:pt>
    <dgm:pt modelId="{30F07805-CCBD-4084-B290-8BE70D23E37E}">
      <dgm:prSet phldrT="[文字]" custT="1"/>
      <dgm:spPr/>
      <dgm:t>
        <a:bodyPr/>
        <a:lstStyle/>
        <a:p>
          <a:r>
            <a:rPr lang="zh-TW" altLang="en-US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返校就學金補助項目為：含每月生活費及學雜費。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DC0AB9-9C71-4E57-A31E-5B48C2255D82}" type="parTrans" cxnId="{56DDADFA-84B4-40A9-BF53-E65DB9009486}">
      <dgm:prSet/>
      <dgm:spPr/>
      <dgm:t>
        <a:bodyPr/>
        <a:lstStyle/>
        <a:p>
          <a:endParaRPr lang="zh-TW" altLang="en-US"/>
        </a:p>
      </dgm:t>
    </dgm:pt>
    <dgm:pt modelId="{B6CCDC86-18F6-44A6-9CEB-8B5D354A67A5}" type="sibTrans" cxnId="{56DDADFA-84B4-40A9-BF53-E65DB9009486}">
      <dgm:prSet/>
      <dgm:spPr/>
      <dgm:t>
        <a:bodyPr/>
        <a:lstStyle/>
        <a:p>
          <a:endParaRPr lang="zh-TW" altLang="en-US"/>
        </a:p>
      </dgm:t>
    </dgm:pt>
    <dgm:pt modelId="{BD2EE05D-3F7F-494F-B2E0-F0537F284A73}">
      <dgm:prSet phldrT="[文字]" custT="1"/>
      <dgm:spPr/>
      <dgm:t>
        <a:bodyPr/>
        <a:lstStyle/>
        <a:p>
          <a:r>
            <a:rPr lang="zh-TW" altLang="en-US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獲得返校就學金之學員將公布於台少盟官網，並以</a:t>
          </a:r>
          <a:r>
            <a:rPr lang="en-US" altLang="zh-TW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E-mail</a:t>
          </a:r>
          <a:r>
            <a:rPr lang="zh-TW" altLang="en-US" sz="20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通知。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EB1700-DF5E-40BD-91D5-8E69E6F9ABA1}" type="parTrans" cxnId="{8D64CA96-5809-4BFC-8B1B-34DD77E70A14}">
      <dgm:prSet/>
      <dgm:spPr/>
      <dgm:t>
        <a:bodyPr/>
        <a:lstStyle/>
        <a:p>
          <a:endParaRPr lang="zh-TW" altLang="en-US"/>
        </a:p>
      </dgm:t>
    </dgm:pt>
    <dgm:pt modelId="{593590F9-2327-4A22-A1E8-CDCE83706EB3}" type="sibTrans" cxnId="{8D64CA96-5809-4BFC-8B1B-34DD77E70A14}">
      <dgm:prSet/>
      <dgm:spPr/>
      <dgm:t>
        <a:bodyPr/>
        <a:lstStyle/>
        <a:p>
          <a:endParaRPr lang="zh-TW" altLang="en-US"/>
        </a:p>
      </dgm:t>
    </dgm:pt>
    <dgm:pt modelId="{B978C349-3AA9-4113-AAD6-87CFEEFE72A3}" type="pres">
      <dgm:prSet presAssocID="{6C429F7F-11B7-4C56-87B9-B3792D80157C}" presName="linear" presStyleCnt="0">
        <dgm:presLayoutVars>
          <dgm:animLvl val="lvl"/>
          <dgm:resizeHandles val="exact"/>
        </dgm:presLayoutVars>
      </dgm:prSet>
      <dgm:spPr/>
    </dgm:pt>
    <dgm:pt modelId="{407101E4-D8A5-49A5-80F8-7CBA1396372A}" type="pres">
      <dgm:prSet presAssocID="{ECE6DFCE-9E99-47DA-88BC-9EA5E6632A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99CD8F-5A94-4789-8090-9D0BA62F3946}" type="pres">
      <dgm:prSet presAssocID="{50F0347C-EDEF-4718-817F-766212629B44}" presName="spacer" presStyleCnt="0"/>
      <dgm:spPr/>
    </dgm:pt>
    <dgm:pt modelId="{B805968E-8771-4FBE-84A3-DD7676D4CA52}" type="pres">
      <dgm:prSet presAssocID="{BD2EE05D-3F7F-494F-B2E0-F0537F284A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E8A7AB-033B-493D-8A2C-54FEF9590D19}" type="pres">
      <dgm:prSet presAssocID="{593590F9-2327-4A22-A1E8-CDCE83706EB3}" presName="spacer" presStyleCnt="0"/>
      <dgm:spPr/>
    </dgm:pt>
    <dgm:pt modelId="{19B76AE2-7A5B-40F2-92DD-59163B946292}" type="pres">
      <dgm:prSet presAssocID="{30F07805-CCBD-4084-B290-8BE70D23E37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E65E03-835D-4964-BD29-766DA9B6838B}" type="presOf" srcId="{ECE6DFCE-9E99-47DA-88BC-9EA5E6632A58}" destId="{407101E4-D8A5-49A5-80F8-7CBA1396372A}" srcOrd="0" destOrd="0" presId="urn:microsoft.com/office/officeart/2005/8/layout/vList2#2"/>
    <dgm:cxn modelId="{9373120E-4397-4D3B-B773-CEB6AA772132}" type="presOf" srcId="{6C429F7F-11B7-4C56-87B9-B3792D80157C}" destId="{B978C349-3AA9-4113-AAD6-87CFEEFE72A3}" srcOrd="0" destOrd="0" presId="urn:microsoft.com/office/officeart/2005/8/layout/vList2#2"/>
    <dgm:cxn modelId="{5D81AA46-E5EB-4C31-BA45-543E7E9119A9}" type="presOf" srcId="{BD2EE05D-3F7F-494F-B2E0-F0537F284A73}" destId="{B805968E-8771-4FBE-84A3-DD7676D4CA52}" srcOrd="0" destOrd="0" presId="urn:microsoft.com/office/officeart/2005/8/layout/vList2#2"/>
    <dgm:cxn modelId="{8D64CA96-5809-4BFC-8B1B-34DD77E70A14}" srcId="{6C429F7F-11B7-4C56-87B9-B3792D80157C}" destId="{BD2EE05D-3F7F-494F-B2E0-F0537F284A73}" srcOrd="1" destOrd="0" parTransId="{4CEB1700-DF5E-40BD-91D5-8E69E6F9ABA1}" sibTransId="{593590F9-2327-4A22-A1E8-CDCE83706EB3}"/>
    <dgm:cxn modelId="{348A0BA9-7E93-48C5-B0A0-5B8B348E0B20}" srcId="{6C429F7F-11B7-4C56-87B9-B3792D80157C}" destId="{ECE6DFCE-9E99-47DA-88BC-9EA5E6632A58}" srcOrd="0" destOrd="0" parTransId="{47AC200B-D584-4A48-A89B-62086EFE9C47}" sibTransId="{50F0347C-EDEF-4718-817F-766212629B44}"/>
    <dgm:cxn modelId="{EB310AE6-B446-4392-9F08-8AC703331521}" type="presOf" srcId="{30F07805-CCBD-4084-B290-8BE70D23E37E}" destId="{19B76AE2-7A5B-40F2-92DD-59163B946292}" srcOrd="0" destOrd="0" presId="urn:microsoft.com/office/officeart/2005/8/layout/vList2#2"/>
    <dgm:cxn modelId="{56DDADFA-84B4-40A9-BF53-E65DB9009486}" srcId="{6C429F7F-11B7-4C56-87B9-B3792D80157C}" destId="{30F07805-CCBD-4084-B290-8BE70D23E37E}" srcOrd="2" destOrd="0" parTransId="{EADC0AB9-9C71-4E57-A31E-5B48C2255D82}" sibTransId="{B6CCDC86-18F6-44A6-9CEB-8B5D354A67A5}"/>
    <dgm:cxn modelId="{683E763E-0306-4990-916F-0CB151088587}" type="presParOf" srcId="{B978C349-3AA9-4113-AAD6-87CFEEFE72A3}" destId="{407101E4-D8A5-49A5-80F8-7CBA1396372A}" srcOrd="0" destOrd="0" presId="urn:microsoft.com/office/officeart/2005/8/layout/vList2#2"/>
    <dgm:cxn modelId="{C71C8122-D560-4FFC-AACC-C4E7DE05FC6C}" type="presParOf" srcId="{B978C349-3AA9-4113-AAD6-87CFEEFE72A3}" destId="{1099CD8F-5A94-4789-8090-9D0BA62F3946}" srcOrd="1" destOrd="0" presId="urn:microsoft.com/office/officeart/2005/8/layout/vList2#2"/>
    <dgm:cxn modelId="{86A6535D-838F-44E5-9228-434044185012}" type="presParOf" srcId="{B978C349-3AA9-4113-AAD6-87CFEEFE72A3}" destId="{B805968E-8771-4FBE-84A3-DD7676D4CA52}" srcOrd="2" destOrd="0" presId="urn:microsoft.com/office/officeart/2005/8/layout/vList2#2"/>
    <dgm:cxn modelId="{F0486E86-AAE7-45E5-82B7-FAC0EC0751DD}" type="presParOf" srcId="{B978C349-3AA9-4113-AAD6-87CFEEFE72A3}" destId="{00E8A7AB-033B-493D-8A2C-54FEF9590D19}" srcOrd="3" destOrd="0" presId="urn:microsoft.com/office/officeart/2005/8/layout/vList2#2"/>
    <dgm:cxn modelId="{85364DA9-6BB6-4DC4-B294-1FCDC559FAFC}" type="presParOf" srcId="{B978C349-3AA9-4113-AAD6-87CFEEFE72A3}" destId="{19B76AE2-7A5B-40F2-92DD-59163B946292}" srcOrd="4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88B12F-3382-4D02-A148-1CC2F8E3723F}" type="doc">
      <dgm:prSet loTypeId="urn:microsoft.com/office/officeart/2005/8/layout/process1" loCatId="process" qsTypeId="urn:microsoft.com/office/officeart/2005/8/quickstyle/simple1#4" qsCatId="simple" csTypeId="urn:microsoft.com/office/officeart/2005/8/colors/colorful1#3" csCatId="colorful" phldr="1"/>
      <dgm:spPr/>
    </dgm:pt>
    <dgm:pt modelId="{FA7549BE-5127-4DCC-B5F5-F8D8DA0E1556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參與學習</a:t>
          </a:r>
          <a:endParaRPr lang="en-US" altLang="zh-TW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</a:p>
      </dgm:t>
    </dgm:pt>
    <dgm:pt modelId="{9A74512E-9085-4D64-873D-FAC54CB54F41}" type="parTrans" cxnId="{002CFDE0-20DB-4812-B512-7A7F688866C9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E6AC90D0-5E41-4675-863A-7059A34DD8C5}" type="sibTrans" cxnId="{002CFDE0-20DB-4812-B512-7A7F688866C9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F6269B55-A840-4AFF-8A20-9BFFD3F2D6A1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參與同儕</a:t>
          </a:r>
          <a:endParaRPr lang="en-US" altLang="zh-TW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分享會</a:t>
          </a:r>
        </a:p>
      </dgm:t>
    </dgm:pt>
    <dgm:pt modelId="{D5D2033B-9EAF-4F7C-8B94-712E17F747FE}" type="parTrans" cxnId="{11E3B814-BC02-4279-8EBC-7180F5DB506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793165DA-95EA-429B-9999-A3AE923B7432}" type="sibTrans" cxnId="{11E3B814-BC02-4279-8EBC-7180F5DB506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C5F52CB-F569-4611-BC76-BA92E1DC9022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繳交返校 </a:t>
          </a:r>
          <a:endParaRPr lang="en-US" altLang="zh-TW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心得</a:t>
          </a:r>
        </a:p>
      </dgm:t>
    </dgm:pt>
    <dgm:pt modelId="{6C3A414F-D7E2-459B-89FB-E02E7D639EB5}" type="parTrans" cxnId="{02F69C39-24A5-48D9-A2B5-0BAF6895018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3E5F152-00E2-499E-B156-C446288E3AF2}" type="sibTrans" cxnId="{02F69C39-24A5-48D9-A2B5-0BAF6895018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58C8D00-1A2A-4C7C-BD90-C0BABF82038A}">
      <dgm:prSet phldrT="[文字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確定返校穩定就學</a:t>
          </a:r>
        </a:p>
      </dgm:t>
    </dgm:pt>
    <dgm:pt modelId="{F9DFA844-8A19-4157-8576-6A5C609DD1DE}" type="parTrans" cxnId="{0EAD473B-5DBF-4149-852E-456931EA5E1F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6239196-50F6-40DA-9CD7-719DADCC96FB}" type="sibTrans" cxnId="{0EAD473B-5DBF-4149-852E-456931EA5E1F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1BD3D84D-542E-45BE-AB7F-1BA1C7F0B012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配合關懷</a:t>
          </a:r>
          <a:endParaRPr lang="en-US" altLang="zh-TW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訪視</a:t>
          </a:r>
        </a:p>
      </dgm:t>
    </dgm:pt>
    <dgm:pt modelId="{5B6EAD02-CAE4-4847-BEA6-439B0307670E}" type="parTrans" cxnId="{F839B578-E62F-4AC9-BB6C-16733D438965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EAA76A68-B7BF-4A9A-86CE-4949AE7761CB}" type="sibTrans" cxnId="{F839B578-E62F-4AC9-BB6C-16733D438965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225DA88-6DCF-470F-A697-DE5A682CB318}" type="pres">
      <dgm:prSet presAssocID="{F088B12F-3382-4D02-A148-1CC2F8E3723F}" presName="Name0" presStyleCnt="0">
        <dgm:presLayoutVars>
          <dgm:dir/>
          <dgm:resizeHandles val="exact"/>
        </dgm:presLayoutVars>
      </dgm:prSet>
      <dgm:spPr/>
    </dgm:pt>
    <dgm:pt modelId="{2FEE54BD-6A7E-42AD-B43A-AE6774A0D4ED}" type="pres">
      <dgm:prSet presAssocID="{358C8D00-1A2A-4C7C-BD90-C0BABF82038A}" presName="node" presStyleLbl="node1" presStyleIdx="0" presStyleCnt="5">
        <dgm:presLayoutVars>
          <dgm:bulletEnabled val="1"/>
        </dgm:presLayoutVars>
      </dgm:prSet>
      <dgm:spPr/>
    </dgm:pt>
    <dgm:pt modelId="{9218B0EF-61DC-44D5-AF8B-B9E6EBC119ED}" type="pres">
      <dgm:prSet presAssocID="{36239196-50F6-40DA-9CD7-719DADCC96FB}" presName="sibTrans" presStyleLbl="sibTrans2D1" presStyleIdx="0" presStyleCnt="4"/>
      <dgm:spPr/>
    </dgm:pt>
    <dgm:pt modelId="{0B315B5D-2D82-4049-A9A4-A97EC700D1D1}" type="pres">
      <dgm:prSet presAssocID="{36239196-50F6-40DA-9CD7-719DADCC96FB}" presName="connectorText" presStyleLbl="sibTrans2D1" presStyleIdx="0" presStyleCnt="4"/>
      <dgm:spPr/>
    </dgm:pt>
    <dgm:pt modelId="{7286B676-CC25-41DB-A48A-1B9C697AC15E}" type="pres">
      <dgm:prSet presAssocID="{FA7549BE-5127-4DCC-B5F5-F8D8DA0E1556}" presName="node" presStyleLbl="node1" presStyleIdx="1" presStyleCnt="5">
        <dgm:presLayoutVars>
          <dgm:bulletEnabled val="1"/>
        </dgm:presLayoutVars>
      </dgm:prSet>
      <dgm:spPr/>
    </dgm:pt>
    <dgm:pt modelId="{D1500D1B-2C80-4082-8A6D-89F8FF489693}" type="pres">
      <dgm:prSet presAssocID="{E6AC90D0-5E41-4675-863A-7059A34DD8C5}" presName="sibTrans" presStyleLbl="sibTrans2D1" presStyleIdx="1" presStyleCnt="4"/>
      <dgm:spPr/>
    </dgm:pt>
    <dgm:pt modelId="{4C56F463-44D0-452E-B74D-F6D8F3ED78AD}" type="pres">
      <dgm:prSet presAssocID="{E6AC90D0-5E41-4675-863A-7059A34DD8C5}" presName="connectorText" presStyleLbl="sibTrans2D1" presStyleIdx="1" presStyleCnt="4"/>
      <dgm:spPr/>
    </dgm:pt>
    <dgm:pt modelId="{CFD9D687-F8FD-472E-BCA8-76BA14A1256E}" type="pres">
      <dgm:prSet presAssocID="{1BD3D84D-542E-45BE-AB7F-1BA1C7F0B012}" presName="node" presStyleLbl="node1" presStyleIdx="2" presStyleCnt="5">
        <dgm:presLayoutVars>
          <dgm:bulletEnabled val="1"/>
        </dgm:presLayoutVars>
      </dgm:prSet>
      <dgm:spPr/>
    </dgm:pt>
    <dgm:pt modelId="{5D71F35D-D895-4826-8F1B-25DB7004F7D6}" type="pres">
      <dgm:prSet presAssocID="{EAA76A68-B7BF-4A9A-86CE-4949AE7761CB}" presName="sibTrans" presStyleLbl="sibTrans2D1" presStyleIdx="2" presStyleCnt="4"/>
      <dgm:spPr/>
    </dgm:pt>
    <dgm:pt modelId="{8F056C70-C170-4522-A323-C7DD1EB162C3}" type="pres">
      <dgm:prSet presAssocID="{EAA76A68-B7BF-4A9A-86CE-4949AE7761CB}" presName="connectorText" presStyleLbl="sibTrans2D1" presStyleIdx="2" presStyleCnt="4"/>
      <dgm:spPr/>
    </dgm:pt>
    <dgm:pt modelId="{7E547B7C-8BA1-4C47-B3AE-9100256875E8}" type="pres">
      <dgm:prSet presAssocID="{F6269B55-A840-4AFF-8A20-9BFFD3F2D6A1}" presName="node" presStyleLbl="node1" presStyleIdx="3" presStyleCnt="5">
        <dgm:presLayoutVars>
          <dgm:bulletEnabled val="1"/>
        </dgm:presLayoutVars>
      </dgm:prSet>
      <dgm:spPr/>
    </dgm:pt>
    <dgm:pt modelId="{71192125-74F0-45B7-9C68-B8B0108F5769}" type="pres">
      <dgm:prSet presAssocID="{793165DA-95EA-429B-9999-A3AE923B7432}" presName="sibTrans" presStyleLbl="sibTrans2D1" presStyleIdx="3" presStyleCnt="4"/>
      <dgm:spPr/>
    </dgm:pt>
    <dgm:pt modelId="{F817A98A-AFCF-4C87-86B0-0D0ABF4F8B56}" type="pres">
      <dgm:prSet presAssocID="{793165DA-95EA-429B-9999-A3AE923B7432}" presName="connectorText" presStyleLbl="sibTrans2D1" presStyleIdx="3" presStyleCnt="4"/>
      <dgm:spPr/>
    </dgm:pt>
    <dgm:pt modelId="{5166104A-9626-4F1E-B11E-4A1DB63F6BA9}" type="pres">
      <dgm:prSet presAssocID="{5C5F52CB-F569-4611-BC76-BA92E1DC9022}" presName="node" presStyleLbl="node1" presStyleIdx="4" presStyleCnt="5">
        <dgm:presLayoutVars>
          <dgm:bulletEnabled val="1"/>
        </dgm:presLayoutVars>
      </dgm:prSet>
      <dgm:spPr/>
    </dgm:pt>
  </dgm:ptLst>
  <dgm:cxnLst>
    <dgm:cxn modelId="{7CB48300-D492-43D4-B074-44D11925605F}" type="presOf" srcId="{36239196-50F6-40DA-9CD7-719DADCC96FB}" destId="{0B315B5D-2D82-4049-A9A4-A97EC700D1D1}" srcOrd="1" destOrd="0" presId="urn:microsoft.com/office/officeart/2005/8/layout/process1"/>
    <dgm:cxn modelId="{29491D04-2C2A-4699-86E4-341AE997B21F}" type="presOf" srcId="{E6AC90D0-5E41-4675-863A-7059A34DD8C5}" destId="{D1500D1B-2C80-4082-8A6D-89F8FF489693}" srcOrd="0" destOrd="0" presId="urn:microsoft.com/office/officeart/2005/8/layout/process1"/>
    <dgm:cxn modelId="{F4332505-B93C-4F5F-B8C5-66FE0EC27069}" type="presOf" srcId="{E6AC90D0-5E41-4675-863A-7059A34DD8C5}" destId="{4C56F463-44D0-452E-B74D-F6D8F3ED78AD}" srcOrd="1" destOrd="0" presId="urn:microsoft.com/office/officeart/2005/8/layout/process1"/>
    <dgm:cxn modelId="{11E3B814-BC02-4279-8EBC-7180F5DB506E}" srcId="{F088B12F-3382-4D02-A148-1CC2F8E3723F}" destId="{F6269B55-A840-4AFF-8A20-9BFFD3F2D6A1}" srcOrd="3" destOrd="0" parTransId="{D5D2033B-9EAF-4F7C-8B94-712E17F747FE}" sibTransId="{793165DA-95EA-429B-9999-A3AE923B7432}"/>
    <dgm:cxn modelId="{7C5D302E-6B9F-45C4-BC01-36E578570446}" type="presOf" srcId="{EAA76A68-B7BF-4A9A-86CE-4949AE7761CB}" destId="{5D71F35D-D895-4826-8F1B-25DB7004F7D6}" srcOrd="0" destOrd="0" presId="urn:microsoft.com/office/officeart/2005/8/layout/process1"/>
    <dgm:cxn modelId="{02F69C39-24A5-48D9-A2B5-0BAF68950182}" srcId="{F088B12F-3382-4D02-A148-1CC2F8E3723F}" destId="{5C5F52CB-F569-4611-BC76-BA92E1DC9022}" srcOrd="4" destOrd="0" parTransId="{6C3A414F-D7E2-459B-89FB-E02E7D639EB5}" sibTransId="{53E5F152-00E2-499E-B156-C446288E3AF2}"/>
    <dgm:cxn modelId="{0EAD473B-5DBF-4149-852E-456931EA5E1F}" srcId="{F088B12F-3382-4D02-A148-1CC2F8E3723F}" destId="{358C8D00-1A2A-4C7C-BD90-C0BABF82038A}" srcOrd="0" destOrd="0" parTransId="{F9DFA844-8A19-4157-8576-6A5C609DD1DE}" sibTransId="{36239196-50F6-40DA-9CD7-719DADCC96FB}"/>
    <dgm:cxn modelId="{3208AB57-0A85-4288-A769-F19080F28A36}" type="presOf" srcId="{EAA76A68-B7BF-4A9A-86CE-4949AE7761CB}" destId="{8F056C70-C170-4522-A323-C7DD1EB162C3}" srcOrd="1" destOrd="0" presId="urn:microsoft.com/office/officeart/2005/8/layout/process1"/>
    <dgm:cxn modelId="{A993AD62-A39C-4F93-A601-E92F0EAE92DD}" type="presOf" srcId="{358C8D00-1A2A-4C7C-BD90-C0BABF82038A}" destId="{2FEE54BD-6A7E-42AD-B43A-AE6774A0D4ED}" srcOrd="0" destOrd="0" presId="urn:microsoft.com/office/officeart/2005/8/layout/process1"/>
    <dgm:cxn modelId="{F839B578-E62F-4AC9-BB6C-16733D438965}" srcId="{F088B12F-3382-4D02-A148-1CC2F8E3723F}" destId="{1BD3D84D-542E-45BE-AB7F-1BA1C7F0B012}" srcOrd="2" destOrd="0" parTransId="{5B6EAD02-CAE4-4847-BEA6-439B0307670E}" sibTransId="{EAA76A68-B7BF-4A9A-86CE-4949AE7761CB}"/>
    <dgm:cxn modelId="{A103E999-3CD0-4949-A59B-6ADC5458D44E}" type="presOf" srcId="{FA7549BE-5127-4DCC-B5F5-F8D8DA0E1556}" destId="{7286B676-CC25-41DB-A48A-1B9C697AC15E}" srcOrd="0" destOrd="0" presId="urn:microsoft.com/office/officeart/2005/8/layout/process1"/>
    <dgm:cxn modelId="{A3CDD5A5-8385-4FC4-9286-E32CCF6C26F8}" type="presOf" srcId="{793165DA-95EA-429B-9999-A3AE923B7432}" destId="{71192125-74F0-45B7-9C68-B8B0108F5769}" srcOrd="0" destOrd="0" presId="urn:microsoft.com/office/officeart/2005/8/layout/process1"/>
    <dgm:cxn modelId="{713036A9-F52D-42E6-B54B-6EDD136EABE4}" type="presOf" srcId="{793165DA-95EA-429B-9999-A3AE923B7432}" destId="{F817A98A-AFCF-4C87-86B0-0D0ABF4F8B56}" srcOrd="1" destOrd="0" presId="urn:microsoft.com/office/officeart/2005/8/layout/process1"/>
    <dgm:cxn modelId="{6187EEBA-563A-4585-8820-18FC0057AAE1}" type="presOf" srcId="{F6269B55-A840-4AFF-8A20-9BFFD3F2D6A1}" destId="{7E547B7C-8BA1-4C47-B3AE-9100256875E8}" srcOrd="0" destOrd="0" presId="urn:microsoft.com/office/officeart/2005/8/layout/process1"/>
    <dgm:cxn modelId="{7DA9BEC2-D3A2-4AC3-8D3D-BB74A721E4A2}" type="presOf" srcId="{1BD3D84D-542E-45BE-AB7F-1BA1C7F0B012}" destId="{CFD9D687-F8FD-472E-BCA8-76BA14A1256E}" srcOrd="0" destOrd="0" presId="urn:microsoft.com/office/officeart/2005/8/layout/process1"/>
    <dgm:cxn modelId="{BDC93EDA-AC81-49EA-8F33-0621CBB00A2E}" type="presOf" srcId="{5C5F52CB-F569-4611-BC76-BA92E1DC9022}" destId="{5166104A-9626-4F1E-B11E-4A1DB63F6BA9}" srcOrd="0" destOrd="0" presId="urn:microsoft.com/office/officeart/2005/8/layout/process1"/>
    <dgm:cxn modelId="{002CFDE0-20DB-4812-B512-7A7F688866C9}" srcId="{F088B12F-3382-4D02-A148-1CC2F8E3723F}" destId="{FA7549BE-5127-4DCC-B5F5-F8D8DA0E1556}" srcOrd="1" destOrd="0" parTransId="{9A74512E-9085-4D64-873D-FAC54CB54F41}" sibTransId="{E6AC90D0-5E41-4675-863A-7059A34DD8C5}"/>
    <dgm:cxn modelId="{E40AA2E1-F280-4153-B2DC-F544752CBEC7}" type="presOf" srcId="{36239196-50F6-40DA-9CD7-719DADCC96FB}" destId="{9218B0EF-61DC-44D5-AF8B-B9E6EBC119ED}" srcOrd="0" destOrd="0" presId="urn:microsoft.com/office/officeart/2005/8/layout/process1"/>
    <dgm:cxn modelId="{55BE6DEC-9BBE-4EEE-9169-871EE1FE6A89}" type="presOf" srcId="{F088B12F-3382-4D02-A148-1CC2F8E3723F}" destId="{5225DA88-6DCF-470F-A697-DE5A682CB318}" srcOrd="0" destOrd="0" presId="urn:microsoft.com/office/officeart/2005/8/layout/process1"/>
    <dgm:cxn modelId="{ECCFB1A5-ABFA-4910-8058-91BB5352384B}" type="presParOf" srcId="{5225DA88-6DCF-470F-A697-DE5A682CB318}" destId="{2FEE54BD-6A7E-42AD-B43A-AE6774A0D4ED}" srcOrd="0" destOrd="0" presId="urn:microsoft.com/office/officeart/2005/8/layout/process1"/>
    <dgm:cxn modelId="{5A8D01EB-B558-4B6C-9ED3-1EC94C164D3B}" type="presParOf" srcId="{5225DA88-6DCF-470F-A697-DE5A682CB318}" destId="{9218B0EF-61DC-44D5-AF8B-B9E6EBC119ED}" srcOrd="1" destOrd="0" presId="urn:microsoft.com/office/officeart/2005/8/layout/process1"/>
    <dgm:cxn modelId="{62B3695F-453F-4563-A0F3-6027954B88D3}" type="presParOf" srcId="{9218B0EF-61DC-44D5-AF8B-B9E6EBC119ED}" destId="{0B315B5D-2D82-4049-A9A4-A97EC700D1D1}" srcOrd="0" destOrd="0" presId="urn:microsoft.com/office/officeart/2005/8/layout/process1"/>
    <dgm:cxn modelId="{CB780EFA-474B-42D2-AC34-99D8FB74314C}" type="presParOf" srcId="{5225DA88-6DCF-470F-A697-DE5A682CB318}" destId="{7286B676-CC25-41DB-A48A-1B9C697AC15E}" srcOrd="2" destOrd="0" presId="urn:microsoft.com/office/officeart/2005/8/layout/process1"/>
    <dgm:cxn modelId="{BA1A07D0-E030-4D32-9D02-44AFA7661546}" type="presParOf" srcId="{5225DA88-6DCF-470F-A697-DE5A682CB318}" destId="{D1500D1B-2C80-4082-8A6D-89F8FF489693}" srcOrd="3" destOrd="0" presId="urn:microsoft.com/office/officeart/2005/8/layout/process1"/>
    <dgm:cxn modelId="{130C8F00-528B-4A9F-A7AA-011C9DBC55DF}" type="presParOf" srcId="{D1500D1B-2C80-4082-8A6D-89F8FF489693}" destId="{4C56F463-44D0-452E-B74D-F6D8F3ED78AD}" srcOrd="0" destOrd="0" presId="urn:microsoft.com/office/officeart/2005/8/layout/process1"/>
    <dgm:cxn modelId="{F8004E41-C5E1-452D-BC29-FF1D730A24B2}" type="presParOf" srcId="{5225DA88-6DCF-470F-A697-DE5A682CB318}" destId="{CFD9D687-F8FD-472E-BCA8-76BA14A1256E}" srcOrd="4" destOrd="0" presId="urn:microsoft.com/office/officeart/2005/8/layout/process1"/>
    <dgm:cxn modelId="{A192FC73-117C-4AC8-9C1F-8D321C1A4EDF}" type="presParOf" srcId="{5225DA88-6DCF-470F-A697-DE5A682CB318}" destId="{5D71F35D-D895-4826-8F1B-25DB7004F7D6}" srcOrd="5" destOrd="0" presId="urn:microsoft.com/office/officeart/2005/8/layout/process1"/>
    <dgm:cxn modelId="{1683ED5D-5778-4F73-90D7-2F223D479980}" type="presParOf" srcId="{5D71F35D-D895-4826-8F1B-25DB7004F7D6}" destId="{8F056C70-C170-4522-A323-C7DD1EB162C3}" srcOrd="0" destOrd="0" presId="urn:microsoft.com/office/officeart/2005/8/layout/process1"/>
    <dgm:cxn modelId="{AD0D3FB6-F1FF-4D96-8CD9-118D1E20BCD6}" type="presParOf" srcId="{5225DA88-6DCF-470F-A697-DE5A682CB318}" destId="{7E547B7C-8BA1-4C47-B3AE-9100256875E8}" srcOrd="6" destOrd="0" presId="urn:microsoft.com/office/officeart/2005/8/layout/process1"/>
    <dgm:cxn modelId="{D65DB0CC-8BCF-444B-9C3E-7A1718FB18F8}" type="presParOf" srcId="{5225DA88-6DCF-470F-A697-DE5A682CB318}" destId="{71192125-74F0-45B7-9C68-B8B0108F5769}" srcOrd="7" destOrd="0" presId="urn:microsoft.com/office/officeart/2005/8/layout/process1"/>
    <dgm:cxn modelId="{D38D2FE9-5A60-4927-B810-6E38D1A3C2F6}" type="presParOf" srcId="{71192125-74F0-45B7-9C68-B8B0108F5769}" destId="{F817A98A-AFCF-4C87-86B0-0D0ABF4F8B56}" srcOrd="0" destOrd="0" presId="urn:microsoft.com/office/officeart/2005/8/layout/process1"/>
    <dgm:cxn modelId="{6E6208A5-4F6D-4B56-9B28-7B7DD0AC49BD}" type="presParOf" srcId="{5225DA88-6DCF-470F-A697-DE5A682CB318}" destId="{5166104A-9626-4F1E-B11E-4A1DB63F6BA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1B5731-1BBC-412B-95CB-B4C7553E1E7E}" type="doc">
      <dgm:prSet loTypeId="urn:microsoft.com/office/officeart/2005/8/layout/list1#1" loCatId="list" qsTypeId="urn:microsoft.com/office/officeart/2005/8/quickstyle/3d1#1" qsCatId="3D" csTypeId="urn:microsoft.com/office/officeart/2005/8/colors/colorful5#5" csCatId="colorful" phldr="1"/>
      <dgm:spPr/>
      <dgm:t>
        <a:bodyPr/>
        <a:lstStyle/>
        <a:p>
          <a:endParaRPr lang="zh-TW" altLang="en-US"/>
        </a:p>
      </dgm:t>
    </dgm:pt>
    <dgm:pt modelId="{6ADB6BA7-9865-469A-8FD5-4C8EF3297965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那我準備好了返校或持續讀書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BCE239-846C-4A52-8D31-321A8082DBB5}" type="parTrans" cxnId="{E3CB6AF1-7503-4BAD-B010-F9A3142B5FD6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0EBB3BEC-85DE-4A8B-BCE6-034D4FC8C3CD}" type="sibTrans" cxnId="{E3CB6AF1-7503-4BAD-B010-F9A3142B5FD6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9DB040E5-6F66-4DE3-AB90-DBA658020B74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我拿到就學金國中組１萬５仟元，高中職組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萬元，我要如何分配？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學雜費、交通費、伙食費等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E0C36-0B47-432B-913B-2D33DA96928B}" type="parTrans" cxnId="{0CB8D6FE-CD3C-4E93-8867-23F4A45C0256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55F9BF8B-55B1-40F0-BED5-11E5184A4784}" type="sibTrans" cxnId="{0CB8D6FE-CD3C-4E93-8867-23F4A45C0256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264080AF-D60B-452C-91A4-866B56E48592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我要如何規劃我今年的返校生活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（學業及生活方面）</a:t>
          </a:r>
        </a:p>
      </dgm:t>
    </dgm:pt>
    <dgm:pt modelId="{A34CCD69-E928-4AD4-9734-9758AA078C93}" type="parTrans" cxnId="{3FE4F5F6-449F-47E6-9BBF-DE3622D657E7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BFECC922-C4BE-4269-A165-492A5679940D}" type="sibTrans" cxnId="{3FE4F5F6-449F-47E6-9BBF-DE3622D657E7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5F8BEE02-2CD2-4EB2-BB0E-B9B5DD92B279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當初我是什麼原因離開學校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3206B-9558-4653-AA64-E8B7E07A7A14}" type="parTrans" cxnId="{A7575BD6-6792-465E-8BC5-9FB06FEB006C}">
      <dgm:prSet/>
      <dgm:spPr/>
      <dgm:t>
        <a:bodyPr/>
        <a:lstStyle/>
        <a:p>
          <a:endParaRPr lang="zh-TW" altLang="en-US"/>
        </a:p>
      </dgm:t>
    </dgm:pt>
    <dgm:pt modelId="{C1E9EE14-50E7-4A30-966F-D45C4BA39859}" type="sibTrans" cxnId="{A7575BD6-6792-465E-8BC5-9FB06FEB006C}">
      <dgm:prSet/>
      <dgm:spPr/>
      <dgm:t>
        <a:bodyPr/>
        <a:lstStyle/>
        <a:p>
          <a:endParaRPr lang="zh-TW" altLang="en-US"/>
        </a:p>
      </dgm:t>
    </dgm:pt>
    <dgm:pt modelId="{E20925E3-D5A0-4A7E-923C-D76C6600663F}" type="pres">
      <dgm:prSet presAssocID="{4A1B5731-1BBC-412B-95CB-B4C7553E1E7E}" presName="linear" presStyleCnt="0">
        <dgm:presLayoutVars>
          <dgm:dir/>
          <dgm:animLvl val="lvl"/>
          <dgm:resizeHandles val="exact"/>
        </dgm:presLayoutVars>
      </dgm:prSet>
      <dgm:spPr/>
    </dgm:pt>
    <dgm:pt modelId="{6EEE941F-6AF3-457D-825B-6B16B2316D8E}" type="pres">
      <dgm:prSet presAssocID="{5F8BEE02-2CD2-4EB2-BB0E-B9B5DD92B279}" presName="parentLin" presStyleCnt="0"/>
      <dgm:spPr/>
    </dgm:pt>
    <dgm:pt modelId="{C21C7AD5-30F1-4D8D-8759-746460C016E1}" type="pres">
      <dgm:prSet presAssocID="{5F8BEE02-2CD2-4EB2-BB0E-B9B5DD92B279}" presName="parentLeftMargin" presStyleLbl="node1" presStyleIdx="0" presStyleCnt="4"/>
      <dgm:spPr/>
    </dgm:pt>
    <dgm:pt modelId="{DB9A0EFD-FA21-4C36-AA14-D43EE6CFC84E}" type="pres">
      <dgm:prSet presAssocID="{5F8BEE02-2CD2-4EB2-BB0E-B9B5DD92B279}" presName="parentText" presStyleLbl="node1" presStyleIdx="0" presStyleCnt="4" custScaleX="137143">
        <dgm:presLayoutVars>
          <dgm:chMax val="0"/>
          <dgm:bulletEnabled val="1"/>
        </dgm:presLayoutVars>
      </dgm:prSet>
      <dgm:spPr/>
    </dgm:pt>
    <dgm:pt modelId="{34DB5AAF-019D-4FDC-8DA2-789E17FADD6B}" type="pres">
      <dgm:prSet presAssocID="{5F8BEE02-2CD2-4EB2-BB0E-B9B5DD92B279}" presName="negativeSpace" presStyleCnt="0"/>
      <dgm:spPr/>
    </dgm:pt>
    <dgm:pt modelId="{8A72E457-12EA-421B-B296-647090A2FA41}" type="pres">
      <dgm:prSet presAssocID="{5F8BEE02-2CD2-4EB2-BB0E-B9B5DD92B279}" presName="childText" presStyleLbl="conFgAcc1" presStyleIdx="0" presStyleCnt="4">
        <dgm:presLayoutVars>
          <dgm:bulletEnabled val="1"/>
        </dgm:presLayoutVars>
      </dgm:prSet>
      <dgm:spPr/>
    </dgm:pt>
    <dgm:pt modelId="{536A4618-13DE-4E33-89CB-6129710725AA}" type="pres">
      <dgm:prSet presAssocID="{C1E9EE14-50E7-4A30-966F-D45C4BA39859}" presName="spaceBetweenRectangles" presStyleCnt="0"/>
      <dgm:spPr/>
    </dgm:pt>
    <dgm:pt modelId="{AE9B10D5-F91C-4026-8331-16D5564EDB21}" type="pres">
      <dgm:prSet presAssocID="{6ADB6BA7-9865-469A-8FD5-4C8EF3297965}" presName="parentLin" presStyleCnt="0"/>
      <dgm:spPr/>
    </dgm:pt>
    <dgm:pt modelId="{AD807375-DE68-4951-9B2B-FD4F4E6E1E0B}" type="pres">
      <dgm:prSet presAssocID="{6ADB6BA7-9865-469A-8FD5-4C8EF3297965}" presName="parentLeftMargin" presStyleLbl="node1" presStyleIdx="0" presStyleCnt="4"/>
      <dgm:spPr/>
    </dgm:pt>
    <dgm:pt modelId="{58FD74CB-F097-4A84-B5D1-F266E28174A8}" type="pres">
      <dgm:prSet presAssocID="{6ADB6BA7-9865-469A-8FD5-4C8EF3297965}" presName="parentText" presStyleLbl="node1" presStyleIdx="1" presStyleCnt="4" custScaleX="136264">
        <dgm:presLayoutVars>
          <dgm:chMax val="0"/>
          <dgm:bulletEnabled val="1"/>
        </dgm:presLayoutVars>
      </dgm:prSet>
      <dgm:spPr/>
    </dgm:pt>
    <dgm:pt modelId="{EF4136F4-ADBB-4D68-ADC9-C33899025F32}" type="pres">
      <dgm:prSet presAssocID="{6ADB6BA7-9865-469A-8FD5-4C8EF3297965}" presName="negativeSpace" presStyleCnt="0"/>
      <dgm:spPr/>
    </dgm:pt>
    <dgm:pt modelId="{1B051C8F-D9D9-44E4-8326-46033E1662CF}" type="pres">
      <dgm:prSet presAssocID="{6ADB6BA7-9865-469A-8FD5-4C8EF3297965}" presName="childText" presStyleLbl="conFgAcc1" presStyleIdx="1" presStyleCnt="4">
        <dgm:presLayoutVars>
          <dgm:bulletEnabled val="1"/>
        </dgm:presLayoutVars>
      </dgm:prSet>
      <dgm:spPr/>
    </dgm:pt>
    <dgm:pt modelId="{5E9C73DF-B094-49AD-BFAB-6B77785089B5}" type="pres">
      <dgm:prSet presAssocID="{0EBB3BEC-85DE-4A8B-BCE6-034D4FC8C3CD}" presName="spaceBetweenRectangles" presStyleCnt="0"/>
      <dgm:spPr/>
    </dgm:pt>
    <dgm:pt modelId="{B31FF635-D99F-41EE-A323-2B2D8F21A228}" type="pres">
      <dgm:prSet presAssocID="{264080AF-D60B-452C-91A4-866B56E48592}" presName="parentLin" presStyleCnt="0"/>
      <dgm:spPr/>
    </dgm:pt>
    <dgm:pt modelId="{C0277EE4-5F72-4097-9FDC-604EDE18E93C}" type="pres">
      <dgm:prSet presAssocID="{264080AF-D60B-452C-91A4-866B56E48592}" presName="parentLeftMargin" presStyleLbl="node1" presStyleIdx="1" presStyleCnt="4"/>
      <dgm:spPr/>
    </dgm:pt>
    <dgm:pt modelId="{E9EC94B5-8D6A-48BD-AD47-8D720CC61C57}" type="pres">
      <dgm:prSet presAssocID="{264080AF-D60B-452C-91A4-866B56E48592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E819CBF8-80DE-4A01-A3D1-2786AF68C91F}" type="pres">
      <dgm:prSet presAssocID="{264080AF-D60B-452C-91A4-866B56E48592}" presName="negativeSpace" presStyleCnt="0"/>
      <dgm:spPr/>
    </dgm:pt>
    <dgm:pt modelId="{6C021A8E-D2D5-481E-8D66-D60889C6A6C8}" type="pres">
      <dgm:prSet presAssocID="{264080AF-D60B-452C-91A4-866B56E48592}" presName="childText" presStyleLbl="conFgAcc1" presStyleIdx="2" presStyleCnt="4">
        <dgm:presLayoutVars>
          <dgm:bulletEnabled val="1"/>
        </dgm:presLayoutVars>
      </dgm:prSet>
      <dgm:spPr/>
    </dgm:pt>
    <dgm:pt modelId="{A846B8CE-6EFF-417D-84F6-2A035F657A80}" type="pres">
      <dgm:prSet presAssocID="{BFECC922-C4BE-4269-A165-492A5679940D}" presName="spaceBetweenRectangles" presStyleCnt="0"/>
      <dgm:spPr/>
    </dgm:pt>
    <dgm:pt modelId="{8CB3DA55-C173-45D2-920A-7155AADA694B}" type="pres">
      <dgm:prSet presAssocID="{9DB040E5-6F66-4DE3-AB90-DBA658020B74}" presName="parentLin" presStyleCnt="0"/>
      <dgm:spPr/>
    </dgm:pt>
    <dgm:pt modelId="{6CD5E879-A9D1-496B-BD19-055474C1D6D5}" type="pres">
      <dgm:prSet presAssocID="{9DB040E5-6F66-4DE3-AB90-DBA658020B74}" presName="parentLeftMargin" presStyleLbl="node1" presStyleIdx="2" presStyleCnt="4"/>
      <dgm:spPr/>
    </dgm:pt>
    <dgm:pt modelId="{2953AB95-29B8-4678-8E58-C96F3BADB579}" type="pres">
      <dgm:prSet presAssocID="{9DB040E5-6F66-4DE3-AB90-DBA658020B74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F62D5CDD-549F-47B0-B20E-2DC44323E174}" type="pres">
      <dgm:prSet presAssocID="{9DB040E5-6F66-4DE3-AB90-DBA658020B74}" presName="negativeSpace" presStyleCnt="0"/>
      <dgm:spPr/>
    </dgm:pt>
    <dgm:pt modelId="{50327776-80F7-49A5-AC01-71677F5F1CA3}" type="pres">
      <dgm:prSet presAssocID="{9DB040E5-6F66-4DE3-AB90-DBA658020B7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954BD02-B317-4554-B1FE-F1276D381189}" type="presOf" srcId="{6ADB6BA7-9865-469A-8FD5-4C8EF3297965}" destId="{AD807375-DE68-4951-9B2B-FD4F4E6E1E0B}" srcOrd="0" destOrd="0" presId="urn:microsoft.com/office/officeart/2005/8/layout/list1#1"/>
    <dgm:cxn modelId="{1C362905-08DF-4B78-A92E-20248E6DBF15}" type="presOf" srcId="{6ADB6BA7-9865-469A-8FD5-4C8EF3297965}" destId="{58FD74CB-F097-4A84-B5D1-F266E28174A8}" srcOrd="1" destOrd="0" presId="urn:microsoft.com/office/officeart/2005/8/layout/list1#1"/>
    <dgm:cxn modelId="{00CDBD06-8F1F-4929-BD3D-0DB140C6C9F6}" type="presOf" srcId="{264080AF-D60B-452C-91A4-866B56E48592}" destId="{E9EC94B5-8D6A-48BD-AD47-8D720CC61C57}" srcOrd="1" destOrd="0" presId="urn:microsoft.com/office/officeart/2005/8/layout/list1#1"/>
    <dgm:cxn modelId="{8A768835-8A1E-4DEE-9D9E-E2CADA425BB8}" type="presOf" srcId="{9DB040E5-6F66-4DE3-AB90-DBA658020B74}" destId="{2953AB95-29B8-4678-8E58-C96F3BADB579}" srcOrd="1" destOrd="0" presId="urn:microsoft.com/office/officeart/2005/8/layout/list1#1"/>
    <dgm:cxn modelId="{5B73493B-5F83-4328-AAA5-B285C90DE0F9}" type="presOf" srcId="{5F8BEE02-2CD2-4EB2-BB0E-B9B5DD92B279}" destId="{DB9A0EFD-FA21-4C36-AA14-D43EE6CFC84E}" srcOrd="1" destOrd="0" presId="urn:microsoft.com/office/officeart/2005/8/layout/list1#1"/>
    <dgm:cxn modelId="{5A059E48-0F72-41CF-BDC5-AA3E6E534DD9}" type="presOf" srcId="{264080AF-D60B-452C-91A4-866B56E48592}" destId="{C0277EE4-5F72-4097-9FDC-604EDE18E93C}" srcOrd="0" destOrd="0" presId="urn:microsoft.com/office/officeart/2005/8/layout/list1#1"/>
    <dgm:cxn modelId="{E24CB25D-EACA-440E-8C88-77E86A53C7F0}" type="presOf" srcId="{4A1B5731-1BBC-412B-95CB-B4C7553E1E7E}" destId="{E20925E3-D5A0-4A7E-923C-D76C6600663F}" srcOrd="0" destOrd="0" presId="urn:microsoft.com/office/officeart/2005/8/layout/list1#1"/>
    <dgm:cxn modelId="{BDD3DA66-6F37-477C-99C8-F4E37C2F8786}" type="presOf" srcId="{5F8BEE02-2CD2-4EB2-BB0E-B9B5DD92B279}" destId="{C21C7AD5-30F1-4D8D-8759-746460C016E1}" srcOrd="0" destOrd="0" presId="urn:microsoft.com/office/officeart/2005/8/layout/list1#1"/>
    <dgm:cxn modelId="{B531128A-0F93-4E7C-B398-2752B56022C6}" type="presOf" srcId="{9DB040E5-6F66-4DE3-AB90-DBA658020B74}" destId="{6CD5E879-A9D1-496B-BD19-055474C1D6D5}" srcOrd="0" destOrd="0" presId="urn:microsoft.com/office/officeart/2005/8/layout/list1#1"/>
    <dgm:cxn modelId="{A7575BD6-6792-465E-8BC5-9FB06FEB006C}" srcId="{4A1B5731-1BBC-412B-95CB-B4C7553E1E7E}" destId="{5F8BEE02-2CD2-4EB2-BB0E-B9B5DD92B279}" srcOrd="0" destOrd="0" parTransId="{4923206B-9558-4653-AA64-E8B7E07A7A14}" sibTransId="{C1E9EE14-50E7-4A30-966F-D45C4BA39859}"/>
    <dgm:cxn modelId="{E3CB6AF1-7503-4BAD-B010-F9A3142B5FD6}" srcId="{4A1B5731-1BBC-412B-95CB-B4C7553E1E7E}" destId="{6ADB6BA7-9865-469A-8FD5-4C8EF3297965}" srcOrd="1" destOrd="0" parTransId="{0BBCE239-846C-4A52-8D31-321A8082DBB5}" sibTransId="{0EBB3BEC-85DE-4A8B-BCE6-034D4FC8C3CD}"/>
    <dgm:cxn modelId="{3FE4F5F6-449F-47E6-9BBF-DE3622D657E7}" srcId="{4A1B5731-1BBC-412B-95CB-B4C7553E1E7E}" destId="{264080AF-D60B-452C-91A4-866B56E48592}" srcOrd="2" destOrd="0" parTransId="{A34CCD69-E928-4AD4-9734-9758AA078C93}" sibTransId="{BFECC922-C4BE-4269-A165-492A5679940D}"/>
    <dgm:cxn modelId="{0CB8D6FE-CD3C-4E93-8867-23F4A45C0256}" srcId="{4A1B5731-1BBC-412B-95CB-B4C7553E1E7E}" destId="{9DB040E5-6F66-4DE3-AB90-DBA658020B74}" srcOrd="3" destOrd="0" parTransId="{603E0C36-0B47-432B-913B-2D33DA96928B}" sibTransId="{55F9BF8B-55B1-40F0-BED5-11E5184A4784}"/>
    <dgm:cxn modelId="{2FE805CD-F6E8-46C0-8ACF-559383560863}" type="presParOf" srcId="{E20925E3-D5A0-4A7E-923C-D76C6600663F}" destId="{6EEE941F-6AF3-457D-825B-6B16B2316D8E}" srcOrd="0" destOrd="0" presId="urn:microsoft.com/office/officeart/2005/8/layout/list1#1"/>
    <dgm:cxn modelId="{7F9FBA13-5FD6-4071-BBFE-E5593B90EAA5}" type="presParOf" srcId="{6EEE941F-6AF3-457D-825B-6B16B2316D8E}" destId="{C21C7AD5-30F1-4D8D-8759-746460C016E1}" srcOrd="0" destOrd="0" presId="urn:microsoft.com/office/officeart/2005/8/layout/list1#1"/>
    <dgm:cxn modelId="{CE2F0E8B-00E4-4BFB-AF93-B53536DB751D}" type="presParOf" srcId="{6EEE941F-6AF3-457D-825B-6B16B2316D8E}" destId="{DB9A0EFD-FA21-4C36-AA14-D43EE6CFC84E}" srcOrd="1" destOrd="0" presId="urn:microsoft.com/office/officeart/2005/8/layout/list1#1"/>
    <dgm:cxn modelId="{5179B1BD-320B-46E6-8CCA-3864044DACAA}" type="presParOf" srcId="{E20925E3-D5A0-4A7E-923C-D76C6600663F}" destId="{34DB5AAF-019D-4FDC-8DA2-789E17FADD6B}" srcOrd="1" destOrd="0" presId="urn:microsoft.com/office/officeart/2005/8/layout/list1#1"/>
    <dgm:cxn modelId="{D2761B00-F595-430F-A0AE-026854326FFE}" type="presParOf" srcId="{E20925E3-D5A0-4A7E-923C-D76C6600663F}" destId="{8A72E457-12EA-421B-B296-647090A2FA41}" srcOrd="2" destOrd="0" presId="urn:microsoft.com/office/officeart/2005/8/layout/list1#1"/>
    <dgm:cxn modelId="{73421B8F-9F7C-4D5B-8DD3-F6E79D1779CD}" type="presParOf" srcId="{E20925E3-D5A0-4A7E-923C-D76C6600663F}" destId="{536A4618-13DE-4E33-89CB-6129710725AA}" srcOrd="3" destOrd="0" presId="urn:microsoft.com/office/officeart/2005/8/layout/list1#1"/>
    <dgm:cxn modelId="{75F54C36-6500-47EC-96CD-986DE86F5DB1}" type="presParOf" srcId="{E20925E3-D5A0-4A7E-923C-D76C6600663F}" destId="{AE9B10D5-F91C-4026-8331-16D5564EDB21}" srcOrd="4" destOrd="0" presId="urn:microsoft.com/office/officeart/2005/8/layout/list1#1"/>
    <dgm:cxn modelId="{6B9AAD2B-A874-4E19-B232-C7C226D56BEE}" type="presParOf" srcId="{AE9B10D5-F91C-4026-8331-16D5564EDB21}" destId="{AD807375-DE68-4951-9B2B-FD4F4E6E1E0B}" srcOrd="0" destOrd="0" presId="urn:microsoft.com/office/officeart/2005/8/layout/list1#1"/>
    <dgm:cxn modelId="{2B91AA13-946D-474D-B388-CE223BD4C942}" type="presParOf" srcId="{AE9B10D5-F91C-4026-8331-16D5564EDB21}" destId="{58FD74CB-F097-4A84-B5D1-F266E28174A8}" srcOrd="1" destOrd="0" presId="urn:microsoft.com/office/officeart/2005/8/layout/list1#1"/>
    <dgm:cxn modelId="{CB3A0A99-1939-4062-80FD-8E14C14D7C3E}" type="presParOf" srcId="{E20925E3-D5A0-4A7E-923C-D76C6600663F}" destId="{EF4136F4-ADBB-4D68-ADC9-C33899025F32}" srcOrd="5" destOrd="0" presId="urn:microsoft.com/office/officeart/2005/8/layout/list1#1"/>
    <dgm:cxn modelId="{F40C0EF5-5870-42A0-B100-F0B0F3B8E841}" type="presParOf" srcId="{E20925E3-D5A0-4A7E-923C-D76C6600663F}" destId="{1B051C8F-D9D9-44E4-8326-46033E1662CF}" srcOrd="6" destOrd="0" presId="urn:microsoft.com/office/officeart/2005/8/layout/list1#1"/>
    <dgm:cxn modelId="{43E35A8A-CD96-4CE7-8EE7-91EDBDC7D611}" type="presParOf" srcId="{E20925E3-D5A0-4A7E-923C-D76C6600663F}" destId="{5E9C73DF-B094-49AD-BFAB-6B77785089B5}" srcOrd="7" destOrd="0" presId="urn:microsoft.com/office/officeart/2005/8/layout/list1#1"/>
    <dgm:cxn modelId="{D878268A-0060-4B57-B74A-58DBB292DFEF}" type="presParOf" srcId="{E20925E3-D5A0-4A7E-923C-D76C6600663F}" destId="{B31FF635-D99F-41EE-A323-2B2D8F21A228}" srcOrd="8" destOrd="0" presId="urn:microsoft.com/office/officeart/2005/8/layout/list1#1"/>
    <dgm:cxn modelId="{8DCA54B5-4336-47EB-B148-E74959322A68}" type="presParOf" srcId="{B31FF635-D99F-41EE-A323-2B2D8F21A228}" destId="{C0277EE4-5F72-4097-9FDC-604EDE18E93C}" srcOrd="0" destOrd="0" presId="urn:microsoft.com/office/officeart/2005/8/layout/list1#1"/>
    <dgm:cxn modelId="{E6FD134E-7638-4D5E-B439-610A321E3EA9}" type="presParOf" srcId="{B31FF635-D99F-41EE-A323-2B2D8F21A228}" destId="{E9EC94B5-8D6A-48BD-AD47-8D720CC61C57}" srcOrd="1" destOrd="0" presId="urn:microsoft.com/office/officeart/2005/8/layout/list1#1"/>
    <dgm:cxn modelId="{C59A189C-061C-4FDC-A999-77A5F59E465C}" type="presParOf" srcId="{E20925E3-D5A0-4A7E-923C-D76C6600663F}" destId="{E819CBF8-80DE-4A01-A3D1-2786AF68C91F}" srcOrd="9" destOrd="0" presId="urn:microsoft.com/office/officeart/2005/8/layout/list1#1"/>
    <dgm:cxn modelId="{31F7B073-9740-419D-8123-9425CF003312}" type="presParOf" srcId="{E20925E3-D5A0-4A7E-923C-D76C6600663F}" destId="{6C021A8E-D2D5-481E-8D66-D60889C6A6C8}" srcOrd="10" destOrd="0" presId="urn:microsoft.com/office/officeart/2005/8/layout/list1#1"/>
    <dgm:cxn modelId="{7A20939E-5443-4804-9C48-ED08348EF41E}" type="presParOf" srcId="{E20925E3-D5A0-4A7E-923C-D76C6600663F}" destId="{A846B8CE-6EFF-417D-84F6-2A035F657A80}" srcOrd="11" destOrd="0" presId="urn:microsoft.com/office/officeart/2005/8/layout/list1#1"/>
    <dgm:cxn modelId="{D72D1E0C-63D7-4D92-8CC3-BAA96629E8AB}" type="presParOf" srcId="{E20925E3-D5A0-4A7E-923C-D76C6600663F}" destId="{8CB3DA55-C173-45D2-920A-7155AADA694B}" srcOrd="12" destOrd="0" presId="urn:microsoft.com/office/officeart/2005/8/layout/list1#1"/>
    <dgm:cxn modelId="{7291CC0F-2B37-478C-8C15-E4351454ABFB}" type="presParOf" srcId="{8CB3DA55-C173-45D2-920A-7155AADA694B}" destId="{6CD5E879-A9D1-496B-BD19-055474C1D6D5}" srcOrd="0" destOrd="0" presId="urn:microsoft.com/office/officeart/2005/8/layout/list1#1"/>
    <dgm:cxn modelId="{F1466E90-C125-4CDC-A7E9-99C8D5FCF646}" type="presParOf" srcId="{8CB3DA55-C173-45D2-920A-7155AADA694B}" destId="{2953AB95-29B8-4678-8E58-C96F3BADB579}" srcOrd="1" destOrd="0" presId="urn:microsoft.com/office/officeart/2005/8/layout/list1#1"/>
    <dgm:cxn modelId="{70D630D4-A171-46AD-9484-837C21E7445E}" type="presParOf" srcId="{E20925E3-D5A0-4A7E-923C-D76C6600663F}" destId="{F62D5CDD-549F-47B0-B20E-2DC44323E174}" srcOrd="13" destOrd="0" presId="urn:microsoft.com/office/officeart/2005/8/layout/list1#1"/>
    <dgm:cxn modelId="{997AA60D-A723-428A-8A6B-6482C68A73B9}" type="presParOf" srcId="{E20925E3-D5A0-4A7E-923C-D76C6600663F}" destId="{50327776-80F7-49A5-AC01-71677F5F1CA3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3393FB-6655-4A57-92F4-1328725B759C}" type="doc">
      <dgm:prSet loTypeId="urn:microsoft.com/office/officeart/2005/8/layout/lProcess1#1" loCatId="process" qsTypeId="urn:microsoft.com/office/officeart/2005/8/quickstyle/simple2#1" qsCatId="simple" csTypeId="urn:microsoft.com/office/officeart/2005/8/colors/colorful5#6" csCatId="colorful" phldr="1"/>
      <dgm:spPr/>
      <dgm:t>
        <a:bodyPr/>
        <a:lstStyle/>
        <a:p>
          <a:endParaRPr lang="zh-TW" altLang="en-US"/>
        </a:p>
      </dgm:t>
    </dgm:pt>
    <dgm:pt modelId="{D799C543-B38A-43E1-88E2-8A58557854EF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</a:p>
      </dgm:t>
    </dgm:pt>
    <dgm:pt modelId="{348C2FAA-CDF0-4367-8DA0-D165F2F6F6A9}" type="parTrans" cxnId="{867D9942-1924-40C3-BD30-5C677C388298}">
      <dgm:prSet/>
      <dgm:spPr/>
      <dgm:t>
        <a:bodyPr/>
        <a:lstStyle/>
        <a:p>
          <a:endParaRPr lang="zh-TW" altLang="en-US"/>
        </a:p>
      </dgm:t>
    </dgm:pt>
    <dgm:pt modelId="{2C55B6BD-6785-40D8-93D4-8A8152F29320}" type="sibTrans" cxnId="{867D9942-1924-40C3-BD30-5C677C388298}">
      <dgm:prSet/>
      <dgm:spPr/>
      <dgm:t>
        <a:bodyPr/>
        <a:lstStyle/>
        <a:p>
          <a:endParaRPr lang="zh-TW" altLang="en-US"/>
        </a:p>
      </dgm:t>
    </dgm:pt>
    <dgm:pt modelId="{11AD24FA-0482-405D-B811-D43B6ECF6FED}">
      <dgm:prSet phldrT="[文字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經濟問題得到改善</a:t>
          </a:r>
        </a:p>
      </dgm:t>
    </dgm:pt>
    <dgm:pt modelId="{E42214E1-70F0-4B56-B928-61B6DA5BAB81}" type="parTrans" cxnId="{A3A4DCB9-D112-4D30-A689-A2E90041F39E}">
      <dgm:prSet/>
      <dgm:spPr/>
      <dgm:t>
        <a:bodyPr/>
        <a:lstStyle/>
        <a:p>
          <a:endParaRPr lang="zh-TW" altLang="en-US"/>
        </a:p>
      </dgm:t>
    </dgm:pt>
    <dgm:pt modelId="{0C027F79-546F-4F51-8FC1-DF3CC4445E1F}" type="sibTrans" cxnId="{A3A4DCB9-D112-4D30-A689-A2E90041F39E}">
      <dgm:prSet/>
      <dgm:spPr/>
      <dgm:t>
        <a:bodyPr/>
        <a:lstStyle/>
        <a:p>
          <a:endParaRPr lang="zh-TW" altLang="en-US"/>
        </a:p>
      </dgm:t>
    </dgm:pt>
    <dgm:pt modelId="{0048149A-F568-4C1B-ADF1-DF969E02F662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</a:p>
      </dgm:t>
    </dgm:pt>
    <dgm:pt modelId="{E9DCE7AA-6599-4D3D-9277-094DD7D1631A}" type="parTrans" cxnId="{B6E5E1BD-0339-41FB-91D9-BAE79DD1D01A}">
      <dgm:prSet/>
      <dgm:spPr/>
      <dgm:t>
        <a:bodyPr/>
        <a:lstStyle/>
        <a:p>
          <a:endParaRPr lang="zh-TW" altLang="en-US"/>
        </a:p>
      </dgm:t>
    </dgm:pt>
    <dgm:pt modelId="{A7238A1F-9DF1-444F-BBCC-4E7578E100DD}" type="sibTrans" cxnId="{B6E5E1BD-0339-41FB-91D9-BAE79DD1D01A}">
      <dgm:prSet/>
      <dgm:spPr/>
      <dgm:t>
        <a:bodyPr/>
        <a:lstStyle/>
        <a:p>
          <a:endParaRPr lang="zh-TW" altLang="en-US"/>
        </a:p>
      </dgm:t>
    </dgm:pt>
    <dgm:pt modelId="{2F8BA716-71E0-472E-9F7B-40EA2A35B7E8}">
      <dgm:prSet phldrT="[文字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懂得與同學相處</a:t>
          </a:r>
        </a:p>
      </dgm:t>
    </dgm:pt>
    <dgm:pt modelId="{73BFDDD3-BAB1-46D4-843D-6A963B0F4850}" type="parTrans" cxnId="{9A2485F1-C428-4A86-9D0C-ECBDEA4F3655}">
      <dgm:prSet/>
      <dgm:spPr/>
      <dgm:t>
        <a:bodyPr/>
        <a:lstStyle/>
        <a:p>
          <a:endParaRPr lang="zh-TW" altLang="en-US"/>
        </a:p>
      </dgm:t>
    </dgm:pt>
    <dgm:pt modelId="{35AFEF28-E303-4122-B16B-5E46F32B3E17}" type="sibTrans" cxnId="{9A2485F1-C428-4A86-9D0C-ECBDEA4F3655}">
      <dgm:prSet/>
      <dgm:spPr/>
      <dgm:t>
        <a:bodyPr/>
        <a:lstStyle/>
        <a:p>
          <a:endParaRPr lang="zh-TW" altLang="en-US"/>
        </a:p>
      </dgm:t>
    </dgm:pt>
    <dgm:pt modelId="{15CCB8B0-3450-4868-A302-DCF05EA88877}">
      <dgm:prSet phldrT="[文字]" custT="1"/>
      <dgm:spPr/>
      <dgm:t>
        <a:bodyPr/>
        <a:lstStyle/>
        <a:p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88EA34-4067-40C6-8B16-3CB5EB7DC046}" type="parTrans" cxnId="{1BEA18D3-2691-4968-B62C-50633B947D8D}">
      <dgm:prSet/>
      <dgm:spPr/>
      <dgm:t>
        <a:bodyPr/>
        <a:lstStyle/>
        <a:p>
          <a:endParaRPr lang="zh-TW" altLang="en-US"/>
        </a:p>
      </dgm:t>
    </dgm:pt>
    <dgm:pt modelId="{A697984D-61C6-42B4-AAC6-487FF1D273A5}" type="sibTrans" cxnId="{1BEA18D3-2691-4968-B62C-50633B947D8D}">
      <dgm:prSet/>
      <dgm:spPr/>
      <dgm:t>
        <a:bodyPr/>
        <a:lstStyle/>
        <a:p>
          <a:endParaRPr lang="zh-TW" altLang="en-US"/>
        </a:p>
      </dgm:t>
    </dgm:pt>
    <dgm:pt modelId="{C06012EA-43DC-4546-B6EF-18A43BC99777}">
      <dgm:prSet phldrT="[文字]" custT="1"/>
      <dgm:spPr/>
      <dgm:t>
        <a:bodyPr/>
        <a:lstStyle/>
        <a:p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生理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F7995-724C-4104-B872-D409F65DDE5E}" type="parTrans" cxnId="{B9A2391F-B2E5-49CF-B14D-CC947C5FF922}">
      <dgm:prSet/>
      <dgm:spPr/>
      <dgm:t>
        <a:bodyPr/>
        <a:lstStyle/>
        <a:p>
          <a:endParaRPr lang="zh-TW" altLang="en-US"/>
        </a:p>
      </dgm:t>
    </dgm:pt>
    <dgm:pt modelId="{B4F8D142-181F-4492-9A6F-334994876F7B}" type="sibTrans" cxnId="{B9A2391F-B2E5-49CF-B14D-CC947C5FF922}">
      <dgm:prSet/>
      <dgm:spPr/>
      <dgm:t>
        <a:bodyPr/>
        <a:lstStyle/>
        <a:p>
          <a:endParaRPr lang="zh-TW" altLang="en-US"/>
        </a:p>
      </dgm:t>
    </dgm:pt>
    <dgm:pt modelId="{57E260AC-2C35-4EA1-BC56-28B28EE0CB68}">
      <dgm:prSet phldrT="[文字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生活作息穩定</a:t>
          </a:r>
          <a:endParaRPr lang="en-US" alt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B79AC-667F-4A4A-85B0-8817622CE060}" type="parTrans" cxnId="{8E3C7EE8-60AF-4162-8547-1F440E028894}">
      <dgm:prSet/>
      <dgm:spPr/>
      <dgm:t>
        <a:bodyPr/>
        <a:lstStyle/>
        <a:p>
          <a:endParaRPr lang="zh-TW" altLang="en-US"/>
        </a:p>
      </dgm:t>
    </dgm:pt>
    <dgm:pt modelId="{D6D60941-C575-4536-AF17-870AB9435FA1}" type="sibTrans" cxnId="{8E3C7EE8-60AF-4162-8547-1F440E028894}">
      <dgm:prSet/>
      <dgm:spPr/>
      <dgm:t>
        <a:bodyPr/>
        <a:lstStyle/>
        <a:p>
          <a:endParaRPr lang="zh-TW" altLang="en-US"/>
        </a:p>
      </dgm:t>
    </dgm:pt>
    <dgm:pt modelId="{E975AD7C-F6B3-4143-9DB9-F7C8322AD197}">
      <dgm:prSet phldrT="[文字]" custT="1"/>
      <dgm:spPr/>
      <dgm:t>
        <a:bodyPr/>
        <a:lstStyle/>
        <a:p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認知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B9626A-416A-4402-AB51-D633CEF02A3A}" type="parTrans" cxnId="{344283F8-204A-4CB8-AB29-4802E92336D8}">
      <dgm:prSet/>
      <dgm:spPr/>
      <dgm:t>
        <a:bodyPr/>
        <a:lstStyle/>
        <a:p>
          <a:endParaRPr lang="zh-TW" altLang="en-US"/>
        </a:p>
      </dgm:t>
    </dgm:pt>
    <dgm:pt modelId="{8FEA79FD-A3E3-4447-863C-DD9EB108F3D6}" type="sibTrans" cxnId="{344283F8-204A-4CB8-AB29-4802E92336D8}">
      <dgm:prSet/>
      <dgm:spPr/>
      <dgm:t>
        <a:bodyPr/>
        <a:lstStyle/>
        <a:p>
          <a:endParaRPr lang="zh-TW" altLang="en-US"/>
        </a:p>
      </dgm:t>
    </dgm:pt>
    <dgm:pt modelId="{C5E235B0-D18B-4E89-BF27-592C5C346F2B}">
      <dgm:prSet phldrT="[文字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學會撰寫計畫書</a:t>
          </a:r>
          <a:endParaRPr lang="en-US" alt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F30298-75DD-4FFD-8A06-8898B12D117D}" type="parTrans" cxnId="{68F81C99-69A9-4CA4-AD47-A622477D7940}">
      <dgm:prSet/>
      <dgm:spPr/>
      <dgm:t>
        <a:bodyPr/>
        <a:lstStyle/>
        <a:p>
          <a:endParaRPr lang="zh-TW" altLang="en-US"/>
        </a:p>
      </dgm:t>
    </dgm:pt>
    <dgm:pt modelId="{7093B53D-37AE-46E7-96E3-2068DF8DCFA3}" type="sibTrans" cxnId="{68F81C99-69A9-4CA4-AD47-A622477D7940}">
      <dgm:prSet/>
      <dgm:spPr/>
      <dgm:t>
        <a:bodyPr/>
        <a:lstStyle/>
        <a:p>
          <a:endParaRPr lang="zh-TW" altLang="en-US"/>
        </a:p>
      </dgm:t>
    </dgm:pt>
    <dgm:pt modelId="{76FA6121-EF9E-43AA-A028-842389DD9AFE}">
      <dgm:prSet phldrT="[文字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對未來有目標</a:t>
          </a:r>
          <a:endParaRPr lang="en-US" alt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24F63-74B9-409A-BB4E-AAA3FCBBBF7E}" type="parTrans" cxnId="{3754C587-B81B-4D92-9BEB-0BF5016B9AC6}">
      <dgm:prSet/>
      <dgm:spPr/>
      <dgm:t>
        <a:bodyPr/>
        <a:lstStyle/>
        <a:p>
          <a:endParaRPr lang="zh-TW" altLang="en-US"/>
        </a:p>
      </dgm:t>
    </dgm:pt>
    <dgm:pt modelId="{D000DD43-85F1-41F6-8696-15819AB63512}" type="sibTrans" cxnId="{3754C587-B81B-4D92-9BEB-0BF5016B9AC6}">
      <dgm:prSet/>
      <dgm:spPr/>
      <dgm:t>
        <a:bodyPr/>
        <a:lstStyle/>
        <a:p>
          <a:endParaRPr lang="zh-TW" altLang="en-US"/>
        </a:p>
      </dgm:t>
    </dgm:pt>
    <dgm:pt modelId="{8487F349-0BA8-4AA5-A9E9-7BBDBA6C346D}">
      <dgm:prSet phldrT="[文字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身心狀況變得更好</a:t>
          </a:r>
          <a:endParaRPr lang="en-US" alt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39D4C2-3720-4CDE-A0C4-2BDABC643C35}" type="parTrans" cxnId="{8E227156-08CE-4344-BFB1-3C5650436582}">
      <dgm:prSet/>
      <dgm:spPr/>
      <dgm:t>
        <a:bodyPr/>
        <a:lstStyle/>
        <a:p>
          <a:endParaRPr lang="zh-TW" altLang="en-US"/>
        </a:p>
      </dgm:t>
    </dgm:pt>
    <dgm:pt modelId="{8FB0B57A-944F-4D7A-9B40-58194C6E7D8F}" type="sibTrans" cxnId="{8E227156-08CE-4344-BFB1-3C5650436582}">
      <dgm:prSet/>
      <dgm:spPr/>
      <dgm:t>
        <a:bodyPr/>
        <a:lstStyle/>
        <a:p>
          <a:endParaRPr lang="zh-TW" altLang="en-US"/>
        </a:p>
      </dgm:t>
    </dgm:pt>
    <dgm:pt modelId="{C31DA561-0955-4ED6-9244-397E6CE8DC32}">
      <dgm:prSet phldrT="[文字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青春不輟同學間</a:t>
          </a:r>
          <a:endParaRPr lang="en-US" alt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000"/>
            </a:lnSpc>
            <a:spcAft>
              <a:spcPts val="0"/>
            </a:spcAft>
          </a:pPr>
          <a:r>
            <a:rPr 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互相鼓勵</a:t>
          </a:r>
          <a:endParaRPr lang="en-US" alt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3ECA60-3D95-43F1-B689-878E94C07D74}" type="parTrans" cxnId="{DB0C86FF-C8EB-47F9-AC4C-45BA0355A328}">
      <dgm:prSet/>
      <dgm:spPr/>
      <dgm:t>
        <a:bodyPr/>
        <a:lstStyle/>
        <a:p>
          <a:endParaRPr lang="zh-TW" altLang="en-US"/>
        </a:p>
      </dgm:t>
    </dgm:pt>
    <dgm:pt modelId="{2C01F311-2A4F-4377-A9F2-AA1DDF32926B}" type="sibTrans" cxnId="{DB0C86FF-C8EB-47F9-AC4C-45BA0355A328}">
      <dgm:prSet/>
      <dgm:spPr/>
      <dgm:t>
        <a:bodyPr/>
        <a:lstStyle/>
        <a:p>
          <a:endParaRPr lang="zh-TW" altLang="en-US"/>
        </a:p>
      </dgm:t>
    </dgm:pt>
    <dgm:pt modelId="{755B892F-B202-49A0-9FA2-CCBEE15CA2E3}">
      <dgm:prSet phldrT="[文字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學習其他青春不輟同學處理事情的方法</a:t>
          </a:r>
          <a:endParaRPr lang="en-US" alt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DE1D7D-9A5C-41A5-8231-E2A1E2E2A63A}" type="parTrans" cxnId="{8199E08A-0BCC-48F6-8ECE-50C339A262EB}">
      <dgm:prSet/>
      <dgm:spPr/>
      <dgm:t>
        <a:bodyPr/>
        <a:lstStyle/>
        <a:p>
          <a:endParaRPr lang="zh-TW" altLang="en-US"/>
        </a:p>
      </dgm:t>
    </dgm:pt>
    <dgm:pt modelId="{3CECE7C1-F60C-4995-B2DE-86F82F80EA2F}" type="sibTrans" cxnId="{8199E08A-0BCC-48F6-8ECE-50C339A262EB}">
      <dgm:prSet/>
      <dgm:spPr/>
      <dgm:t>
        <a:bodyPr/>
        <a:lstStyle/>
        <a:p>
          <a:endParaRPr lang="zh-TW" altLang="en-US"/>
        </a:p>
      </dgm:t>
    </dgm:pt>
    <dgm:pt modelId="{87D07AB3-67BF-4588-96ED-4A4423CEEF62}" type="pres">
      <dgm:prSet presAssocID="{D03393FB-6655-4A57-92F4-1328725B759C}" presName="Name0" presStyleCnt="0">
        <dgm:presLayoutVars>
          <dgm:dir/>
          <dgm:animLvl val="lvl"/>
          <dgm:resizeHandles val="exact"/>
        </dgm:presLayoutVars>
      </dgm:prSet>
      <dgm:spPr/>
    </dgm:pt>
    <dgm:pt modelId="{BF759ADF-ABE2-42D9-9E31-293B4C8A74CF}" type="pres">
      <dgm:prSet presAssocID="{D799C543-B38A-43E1-88E2-8A58557854EF}" presName="vertFlow" presStyleCnt="0"/>
      <dgm:spPr/>
    </dgm:pt>
    <dgm:pt modelId="{BDB9FD29-1C17-4227-A0A2-A46F786A1D3A}" type="pres">
      <dgm:prSet presAssocID="{D799C543-B38A-43E1-88E2-8A58557854EF}" presName="header" presStyleLbl="node1" presStyleIdx="0" presStyleCnt="5" custLinFactNeighborX="-387"/>
      <dgm:spPr/>
    </dgm:pt>
    <dgm:pt modelId="{346C5112-6C42-41C0-A4DE-338C858018DB}" type="pres">
      <dgm:prSet presAssocID="{E42214E1-70F0-4B56-B928-61B6DA5BAB81}" presName="parTrans" presStyleLbl="sibTrans2D1" presStyleIdx="0" presStyleCnt="8"/>
      <dgm:spPr/>
    </dgm:pt>
    <dgm:pt modelId="{20EE6FAC-0A4C-4683-986D-F1DDBF718492}" type="pres">
      <dgm:prSet presAssocID="{11AD24FA-0482-405D-B811-D43B6ECF6FED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F2693E32-FBFE-4D63-A46B-70AF7D54E989}" type="pres">
      <dgm:prSet presAssocID="{D799C543-B38A-43E1-88E2-8A58557854EF}" presName="hSp" presStyleCnt="0"/>
      <dgm:spPr/>
    </dgm:pt>
    <dgm:pt modelId="{CEF53856-8711-4336-8FAE-F845016920E9}" type="pres">
      <dgm:prSet presAssocID="{0048149A-F568-4C1B-ADF1-DF969E02F662}" presName="vertFlow" presStyleCnt="0"/>
      <dgm:spPr/>
    </dgm:pt>
    <dgm:pt modelId="{1DD4EF55-241A-4903-AD61-4493C59D69CF}" type="pres">
      <dgm:prSet presAssocID="{0048149A-F568-4C1B-ADF1-DF969E02F662}" presName="header" presStyleLbl="node1" presStyleIdx="1" presStyleCnt="5"/>
      <dgm:spPr/>
    </dgm:pt>
    <dgm:pt modelId="{85CDFC35-F3E6-44E5-8DBF-AD8DF578EC04}" type="pres">
      <dgm:prSet presAssocID="{73BFDDD3-BAB1-46D4-843D-6A963B0F4850}" presName="parTrans" presStyleLbl="sibTrans2D1" presStyleIdx="1" presStyleCnt="8"/>
      <dgm:spPr/>
    </dgm:pt>
    <dgm:pt modelId="{F5588AAE-744D-46FF-94D5-225C3921300B}" type="pres">
      <dgm:prSet presAssocID="{2F8BA716-71E0-472E-9F7B-40EA2A35B7E8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EC0782A4-4319-4FDD-B018-BAD31F575181}" type="pres">
      <dgm:prSet presAssocID="{0048149A-F568-4C1B-ADF1-DF969E02F662}" presName="hSp" presStyleCnt="0"/>
      <dgm:spPr/>
    </dgm:pt>
    <dgm:pt modelId="{0F223002-481E-4E72-8963-7D4A3BFCACBA}" type="pres">
      <dgm:prSet presAssocID="{C06012EA-43DC-4546-B6EF-18A43BC99777}" presName="vertFlow" presStyleCnt="0"/>
      <dgm:spPr/>
    </dgm:pt>
    <dgm:pt modelId="{2D53A009-E16F-4092-9AA1-CBE55E077648}" type="pres">
      <dgm:prSet presAssocID="{C06012EA-43DC-4546-B6EF-18A43BC99777}" presName="header" presStyleLbl="node1" presStyleIdx="2" presStyleCnt="5"/>
      <dgm:spPr/>
    </dgm:pt>
    <dgm:pt modelId="{5DA81D96-D457-4ECE-87B2-AA3D6DB8E385}" type="pres">
      <dgm:prSet presAssocID="{049B79AC-667F-4A4A-85B0-8817622CE060}" presName="parTrans" presStyleLbl="sibTrans2D1" presStyleIdx="2" presStyleCnt="8"/>
      <dgm:spPr/>
    </dgm:pt>
    <dgm:pt modelId="{ACF64E53-0FAC-4A0E-9172-AD1BC61D19D7}" type="pres">
      <dgm:prSet presAssocID="{57E260AC-2C35-4EA1-BC56-28B28EE0CB68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0079769C-F176-4FCA-9805-3749DA94E37E}" type="pres">
      <dgm:prSet presAssocID="{C06012EA-43DC-4546-B6EF-18A43BC99777}" presName="hSp" presStyleCnt="0"/>
      <dgm:spPr/>
    </dgm:pt>
    <dgm:pt modelId="{26E1B8D1-EE1B-4A33-B2F5-A87F1663B05B}" type="pres">
      <dgm:prSet presAssocID="{E975AD7C-F6B3-4143-9DB9-F7C8322AD197}" presName="vertFlow" presStyleCnt="0"/>
      <dgm:spPr/>
    </dgm:pt>
    <dgm:pt modelId="{6507B9F4-A4F8-4686-B8CA-38B27B436639}" type="pres">
      <dgm:prSet presAssocID="{E975AD7C-F6B3-4143-9DB9-F7C8322AD197}" presName="header" presStyleLbl="node1" presStyleIdx="3" presStyleCnt="5"/>
      <dgm:spPr/>
    </dgm:pt>
    <dgm:pt modelId="{926B4F9A-6B9D-4B37-8C78-0D6538139EFA}" type="pres">
      <dgm:prSet presAssocID="{7FF30298-75DD-4FFD-8A06-8898B12D117D}" presName="parTrans" presStyleLbl="sibTrans2D1" presStyleIdx="3" presStyleCnt="8"/>
      <dgm:spPr/>
    </dgm:pt>
    <dgm:pt modelId="{F2B7C321-50A9-4D51-B761-5E2D88EA085E}" type="pres">
      <dgm:prSet presAssocID="{C5E235B0-D18B-4E89-BF27-592C5C346F2B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D4E14794-AAA4-49AF-A84E-7D4F17CEAD87}" type="pres">
      <dgm:prSet presAssocID="{7093B53D-37AE-46E7-96E3-2068DF8DCFA3}" presName="sibTrans" presStyleLbl="sibTrans2D1" presStyleIdx="4" presStyleCnt="8"/>
      <dgm:spPr/>
    </dgm:pt>
    <dgm:pt modelId="{AFEAA1B4-7B9D-4E9C-BF35-558D170F52FB}" type="pres">
      <dgm:prSet presAssocID="{755B892F-B202-49A0-9FA2-CCBEE15CA2E3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6B81C9CC-5CA4-4838-80DF-E15183B79804}" type="pres">
      <dgm:prSet presAssocID="{E975AD7C-F6B3-4143-9DB9-F7C8322AD197}" presName="hSp" presStyleCnt="0"/>
      <dgm:spPr/>
    </dgm:pt>
    <dgm:pt modelId="{9EEE8E7A-8365-4E0D-A77C-4411BEF51D8B}" type="pres">
      <dgm:prSet presAssocID="{15CCB8B0-3450-4868-A302-DCF05EA88877}" presName="vertFlow" presStyleCnt="0"/>
      <dgm:spPr/>
    </dgm:pt>
    <dgm:pt modelId="{D33AFED4-DD60-4C52-9518-7028B43CB847}" type="pres">
      <dgm:prSet presAssocID="{15CCB8B0-3450-4868-A302-DCF05EA88877}" presName="header" presStyleLbl="node1" presStyleIdx="4" presStyleCnt="5"/>
      <dgm:spPr/>
    </dgm:pt>
    <dgm:pt modelId="{F84B347D-A8BC-4C86-9CA8-FECF5C1A6505}" type="pres">
      <dgm:prSet presAssocID="{B7B24F63-74B9-409A-BB4E-AAA3FCBBBF7E}" presName="parTrans" presStyleLbl="sibTrans2D1" presStyleIdx="5" presStyleCnt="8"/>
      <dgm:spPr/>
    </dgm:pt>
    <dgm:pt modelId="{EFBF206C-58CA-4153-8528-776160EE3B92}" type="pres">
      <dgm:prSet presAssocID="{76FA6121-EF9E-43AA-A028-842389DD9AFE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5D987D56-7B4E-4AB6-83CE-F1B42044B1B2}" type="pres">
      <dgm:prSet presAssocID="{D000DD43-85F1-41F6-8696-15819AB63512}" presName="sibTrans" presStyleLbl="sibTrans2D1" presStyleIdx="6" presStyleCnt="8"/>
      <dgm:spPr/>
    </dgm:pt>
    <dgm:pt modelId="{6872B332-4028-4E30-A1AE-74243429EE55}" type="pres">
      <dgm:prSet presAssocID="{8487F349-0BA8-4AA5-A9E9-7BBDBA6C346D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038A6305-3E64-4203-9559-9D09B843153F}" type="pres">
      <dgm:prSet presAssocID="{8FB0B57A-944F-4D7A-9B40-58194C6E7D8F}" presName="sibTrans" presStyleLbl="sibTrans2D1" presStyleIdx="7" presStyleCnt="8"/>
      <dgm:spPr/>
    </dgm:pt>
    <dgm:pt modelId="{5A78A64A-E2BC-47CD-8E23-8BC7AAA4E730}" type="pres">
      <dgm:prSet presAssocID="{C31DA561-0955-4ED6-9244-397E6CE8DC32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C69BE00C-D0D0-41EF-B3EE-43D024D2C0FC}" type="presOf" srcId="{755B892F-B202-49A0-9FA2-CCBEE15CA2E3}" destId="{AFEAA1B4-7B9D-4E9C-BF35-558D170F52FB}" srcOrd="0" destOrd="0" presId="urn:microsoft.com/office/officeart/2005/8/layout/lProcess1#1"/>
    <dgm:cxn modelId="{96F8C60F-AAC8-4BC5-89CC-C674D5A90E8A}" type="presOf" srcId="{0048149A-F568-4C1B-ADF1-DF969E02F662}" destId="{1DD4EF55-241A-4903-AD61-4493C59D69CF}" srcOrd="0" destOrd="0" presId="urn:microsoft.com/office/officeart/2005/8/layout/lProcess1#1"/>
    <dgm:cxn modelId="{B9A2391F-B2E5-49CF-B14D-CC947C5FF922}" srcId="{D03393FB-6655-4A57-92F4-1328725B759C}" destId="{C06012EA-43DC-4546-B6EF-18A43BC99777}" srcOrd="2" destOrd="0" parTransId="{C2CF7995-724C-4104-B872-D409F65DDE5E}" sibTransId="{B4F8D142-181F-4492-9A6F-334994876F7B}"/>
    <dgm:cxn modelId="{71BDB022-7F0D-400D-A366-E1CE67A7CED7}" type="presOf" srcId="{E42214E1-70F0-4B56-B928-61B6DA5BAB81}" destId="{346C5112-6C42-41C0-A4DE-338C858018DB}" srcOrd="0" destOrd="0" presId="urn:microsoft.com/office/officeart/2005/8/layout/lProcess1#1"/>
    <dgm:cxn modelId="{867D9942-1924-40C3-BD30-5C677C388298}" srcId="{D03393FB-6655-4A57-92F4-1328725B759C}" destId="{D799C543-B38A-43E1-88E2-8A58557854EF}" srcOrd="0" destOrd="0" parTransId="{348C2FAA-CDF0-4367-8DA0-D165F2F6F6A9}" sibTransId="{2C55B6BD-6785-40D8-93D4-8A8152F29320}"/>
    <dgm:cxn modelId="{6828424F-F1F5-4989-8EA8-BD997C56512A}" type="presOf" srcId="{C31DA561-0955-4ED6-9244-397E6CE8DC32}" destId="{5A78A64A-E2BC-47CD-8E23-8BC7AAA4E730}" srcOrd="0" destOrd="0" presId="urn:microsoft.com/office/officeart/2005/8/layout/lProcess1#1"/>
    <dgm:cxn modelId="{6B8D2851-E1D4-4911-A035-31F75D3BF1E8}" type="presOf" srcId="{11AD24FA-0482-405D-B811-D43B6ECF6FED}" destId="{20EE6FAC-0A4C-4683-986D-F1DDBF718492}" srcOrd="0" destOrd="0" presId="urn:microsoft.com/office/officeart/2005/8/layout/lProcess1#1"/>
    <dgm:cxn modelId="{8E227156-08CE-4344-BFB1-3C5650436582}" srcId="{15CCB8B0-3450-4868-A302-DCF05EA88877}" destId="{8487F349-0BA8-4AA5-A9E9-7BBDBA6C346D}" srcOrd="1" destOrd="0" parTransId="{B939D4C2-3720-4CDE-A0C4-2BDABC643C35}" sibTransId="{8FB0B57A-944F-4D7A-9B40-58194C6E7D8F}"/>
    <dgm:cxn modelId="{493DCA56-F5DF-4D23-B7F8-4EBB143AEECA}" type="presOf" srcId="{D799C543-B38A-43E1-88E2-8A58557854EF}" destId="{BDB9FD29-1C17-4227-A0A2-A46F786A1D3A}" srcOrd="0" destOrd="0" presId="urn:microsoft.com/office/officeart/2005/8/layout/lProcess1#1"/>
    <dgm:cxn modelId="{01993D74-3F99-4430-B079-050FFF769218}" type="presOf" srcId="{D03393FB-6655-4A57-92F4-1328725B759C}" destId="{87D07AB3-67BF-4588-96ED-4A4423CEEF62}" srcOrd="0" destOrd="0" presId="urn:microsoft.com/office/officeart/2005/8/layout/lProcess1#1"/>
    <dgm:cxn modelId="{3754C587-B81B-4D92-9BEB-0BF5016B9AC6}" srcId="{15CCB8B0-3450-4868-A302-DCF05EA88877}" destId="{76FA6121-EF9E-43AA-A028-842389DD9AFE}" srcOrd="0" destOrd="0" parTransId="{B7B24F63-74B9-409A-BB4E-AAA3FCBBBF7E}" sibTransId="{D000DD43-85F1-41F6-8696-15819AB63512}"/>
    <dgm:cxn modelId="{E72ED587-33A9-4E58-A7B5-98F034FBA37B}" type="presOf" srcId="{2F8BA716-71E0-472E-9F7B-40EA2A35B7E8}" destId="{F5588AAE-744D-46FF-94D5-225C3921300B}" srcOrd="0" destOrd="0" presId="urn:microsoft.com/office/officeart/2005/8/layout/lProcess1#1"/>
    <dgm:cxn modelId="{368D918A-A34A-4CF8-AC6B-EB4AE5ADBBC5}" type="presOf" srcId="{7093B53D-37AE-46E7-96E3-2068DF8DCFA3}" destId="{D4E14794-AAA4-49AF-A84E-7D4F17CEAD87}" srcOrd="0" destOrd="0" presId="urn:microsoft.com/office/officeart/2005/8/layout/lProcess1#1"/>
    <dgm:cxn modelId="{8199E08A-0BCC-48F6-8ECE-50C339A262EB}" srcId="{E975AD7C-F6B3-4143-9DB9-F7C8322AD197}" destId="{755B892F-B202-49A0-9FA2-CCBEE15CA2E3}" srcOrd="1" destOrd="0" parTransId="{89DE1D7D-9A5C-41A5-8231-E2A1E2E2A63A}" sibTransId="{3CECE7C1-F60C-4995-B2DE-86F82F80EA2F}"/>
    <dgm:cxn modelId="{9CD62B93-4DE6-4E69-8155-8B6DAF7D28EE}" type="presOf" srcId="{7FF30298-75DD-4FFD-8A06-8898B12D117D}" destId="{926B4F9A-6B9D-4B37-8C78-0D6538139EFA}" srcOrd="0" destOrd="0" presId="urn:microsoft.com/office/officeart/2005/8/layout/lProcess1#1"/>
    <dgm:cxn modelId="{68F81C99-69A9-4CA4-AD47-A622477D7940}" srcId="{E975AD7C-F6B3-4143-9DB9-F7C8322AD197}" destId="{C5E235B0-D18B-4E89-BF27-592C5C346F2B}" srcOrd="0" destOrd="0" parTransId="{7FF30298-75DD-4FFD-8A06-8898B12D117D}" sibTransId="{7093B53D-37AE-46E7-96E3-2068DF8DCFA3}"/>
    <dgm:cxn modelId="{832EF3A8-4397-48D8-A437-C849356FF45A}" type="presOf" srcId="{57E260AC-2C35-4EA1-BC56-28B28EE0CB68}" destId="{ACF64E53-0FAC-4A0E-9172-AD1BC61D19D7}" srcOrd="0" destOrd="0" presId="urn:microsoft.com/office/officeart/2005/8/layout/lProcess1#1"/>
    <dgm:cxn modelId="{A3A4DCB9-D112-4D30-A689-A2E90041F39E}" srcId="{D799C543-B38A-43E1-88E2-8A58557854EF}" destId="{11AD24FA-0482-405D-B811-D43B6ECF6FED}" srcOrd="0" destOrd="0" parTransId="{E42214E1-70F0-4B56-B928-61B6DA5BAB81}" sibTransId="{0C027F79-546F-4F51-8FC1-DF3CC4445E1F}"/>
    <dgm:cxn modelId="{B6E5E1BD-0339-41FB-91D9-BAE79DD1D01A}" srcId="{D03393FB-6655-4A57-92F4-1328725B759C}" destId="{0048149A-F568-4C1B-ADF1-DF969E02F662}" srcOrd="1" destOrd="0" parTransId="{E9DCE7AA-6599-4D3D-9277-094DD7D1631A}" sibTransId="{A7238A1F-9DF1-444F-BBCC-4E7578E100DD}"/>
    <dgm:cxn modelId="{640488BE-8C98-44C5-9ACE-DACFAE9BBD37}" type="presOf" srcId="{76FA6121-EF9E-43AA-A028-842389DD9AFE}" destId="{EFBF206C-58CA-4153-8528-776160EE3B92}" srcOrd="0" destOrd="0" presId="urn:microsoft.com/office/officeart/2005/8/layout/lProcess1#1"/>
    <dgm:cxn modelId="{627545C7-12C8-4167-B03D-DA3A289C4B29}" type="presOf" srcId="{C06012EA-43DC-4546-B6EF-18A43BC99777}" destId="{2D53A009-E16F-4092-9AA1-CBE55E077648}" srcOrd="0" destOrd="0" presId="urn:microsoft.com/office/officeart/2005/8/layout/lProcess1#1"/>
    <dgm:cxn modelId="{1BEA18D3-2691-4968-B62C-50633B947D8D}" srcId="{D03393FB-6655-4A57-92F4-1328725B759C}" destId="{15CCB8B0-3450-4868-A302-DCF05EA88877}" srcOrd="4" destOrd="0" parTransId="{E488EA34-4067-40C6-8B16-3CB5EB7DC046}" sibTransId="{A697984D-61C6-42B4-AAC6-487FF1D273A5}"/>
    <dgm:cxn modelId="{628016E0-FC24-4068-83F8-0DD69D4F8193}" type="presOf" srcId="{15CCB8B0-3450-4868-A302-DCF05EA88877}" destId="{D33AFED4-DD60-4C52-9518-7028B43CB847}" srcOrd="0" destOrd="0" presId="urn:microsoft.com/office/officeart/2005/8/layout/lProcess1#1"/>
    <dgm:cxn modelId="{918D80E6-B174-4246-B6C3-1D08EFB1A89E}" type="presOf" srcId="{D000DD43-85F1-41F6-8696-15819AB63512}" destId="{5D987D56-7B4E-4AB6-83CE-F1B42044B1B2}" srcOrd="0" destOrd="0" presId="urn:microsoft.com/office/officeart/2005/8/layout/lProcess1#1"/>
    <dgm:cxn modelId="{FC11DAE6-5859-4062-A0A9-D18C0101B4FA}" type="presOf" srcId="{C5E235B0-D18B-4E89-BF27-592C5C346F2B}" destId="{F2B7C321-50A9-4D51-B761-5E2D88EA085E}" srcOrd="0" destOrd="0" presId="urn:microsoft.com/office/officeart/2005/8/layout/lProcess1#1"/>
    <dgm:cxn modelId="{8E3C7EE8-60AF-4162-8547-1F440E028894}" srcId="{C06012EA-43DC-4546-B6EF-18A43BC99777}" destId="{57E260AC-2C35-4EA1-BC56-28B28EE0CB68}" srcOrd="0" destOrd="0" parTransId="{049B79AC-667F-4A4A-85B0-8817622CE060}" sibTransId="{D6D60941-C575-4536-AF17-870AB9435FA1}"/>
    <dgm:cxn modelId="{C89346EA-CED0-4770-A05F-092FB6E4E1AF}" type="presOf" srcId="{8FB0B57A-944F-4D7A-9B40-58194C6E7D8F}" destId="{038A6305-3E64-4203-9559-9D09B843153F}" srcOrd="0" destOrd="0" presId="urn:microsoft.com/office/officeart/2005/8/layout/lProcess1#1"/>
    <dgm:cxn modelId="{77CB7CEA-165B-4DEB-8981-6DEAC5B7DA83}" type="presOf" srcId="{049B79AC-667F-4A4A-85B0-8817622CE060}" destId="{5DA81D96-D457-4ECE-87B2-AA3D6DB8E385}" srcOrd="0" destOrd="0" presId="urn:microsoft.com/office/officeart/2005/8/layout/lProcess1#1"/>
    <dgm:cxn modelId="{9A2485F1-C428-4A86-9D0C-ECBDEA4F3655}" srcId="{0048149A-F568-4C1B-ADF1-DF969E02F662}" destId="{2F8BA716-71E0-472E-9F7B-40EA2A35B7E8}" srcOrd="0" destOrd="0" parTransId="{73BFDDD3-BAB1-46D4-843D-6A963B0F4850}" sibTransId="{35AFEF28-E303-4122-B16B-5E46F32B3E17}"/>
    <dgm:cxn modelId="{9EDABFF3-6AB8-4FC8-B456-F2A638BE3E29}" type="presOf" srcId="{73BFDDD3-BAB1-46D4-843D-6A963B0F4850}" destId="{85CDFC35-F3E6-44E5-8DBF-AD8DF578EC04}" srcOrd="0" destOrd="0" presId="urn:microsoft.com/office/officeart/2005/8/layout/lProcess1#1"/>
    <dgm:cxn modelId="{344283F8-204A-4CB8-AB29-4802E92336D8}" srcId="{D03393FB-6655-4A57-92F4-1328725B759C}" destId="{E975AD7C-F6B3-4143-9DB9-F7C8322AD197}" srcOrd="3" destOrd="0" parTransId="{74B9626A-416A-4402-AB51-D633CEF02A3A}" sibTransId="{8FEA79FD-A3E3-4447-863C-DD9EB108F3D6}"/>
    <dgm:cxn modelId="{93E715F9-D153-41F8-B26F-0F45DA24D4E7}" type="presOf" srcId="{8487F349-0BA8-4AA5-A9E9-7BBDBA6C346D}" destId="{6872B332-4028-4E30-A1AE-74243429EE55}" srcOrd="0" destOrd="0" presId="urn:microsoft.com/office/officeart/2005/8/layout/lProcess1#1"/>
    <dgm:cxn modelId="{404FC3F9-DDE7-48A8-99E5-BFB063C916DC}" type="presOf" srcId="{E975AD7C-F6B3-4143-9DB9-F7C8322AD197}" destId="{6507B9F4-A4F8-4686-B8CA-38B27B436639}" srcOrd="0" destOrd="0" presId="urn:microsoft.com/office/officeart/2005/8/layout/lProcess1#1"/>
    <dgm:cxn modelId="{71AF26FB-DD09-4331-9144-ACF69BB0CF02}" type="presOf" srcId="{B7B24F63-74B9-409A-BB4E-AAA3FCBBBF7E}" destId="{F84B347D-A8BC-4C86-9CA8-FECF5C1A6505}" srcOrd="0" destOrd="0" presId="urn:microsoft.com/office/officeart/2005/8/layout/lProcess1#1"/>
    <dgm:cxn modelId="{DB0C86FF-C8EB-47F9-AC4C-45BA0355A328}" srcId="{15CCB8B0-3450-4868-A302-DCF05EA88877}" destId="{C31DA561-0955-4ED6-9244-397E6CE8DC32}" srcOrd="2" destOrd="0" parTransId="{343ECA60-3D95-43F1-B689-878E94C07D74}" sibTransId="{2C01F311-2A4F-4377-A9F2-AA1DDF32926B}"/>
    <dgm:cxn modelId="{504EC644-47E1-44BB-8831-65DBC20C406E}" type="presParOf" srcId="{87D07AB3-67BF-4588-96ED-4A4423CEEF62}" destId="{BF759ADF-ABE2-42D9-9E31-293B4C8A74CF}" srcOrd="0" destOrd="0" presId="urn:microsoft.com/office/officeart/2005/8/layout/lProcess1#1"/>
    <dgm:cxn modelId="{A726C2EE-82C4-499E-8E71-D1FC40CF78F0}" type="presParOf" srcId="{BF759ADF-ABE2-42D9-9E31-293B4C8A74CF}" destId="{BDB9FD29-1C17-4227-A0A2-A46F786A1D3A}" srcOrd="0" destOrd="0" presId="urn:microsoft.com/office/officeart/2005/8/layout/lProcess1#1"/>
    <dgm:cxn modelId="{C519E428-D44E-443E-84E0-61FAF256247E}" type="presParOf" srcId="{BF759ADF-ABE2-42D9-9E31-293B4C8A74CF}" destId="{346C5112-6C42-41C0-A4DE-338C858018DB}" srcOrd="1" destOrd="0" presId="urn:microsoft.com/office/officeart/2005/8/layout/lProcess1#1"/>
    <dgm:cxn modelId="{264EF4E7-FE61-454D-BA0A-D7D79A4869F3}" type="presParOf" srcId="{BF759ADF-ABE2-42D9-9E31-293B4C8A74CF}" destId="{20EE6FAC-0A4C-4683-986D-F1DDBF718492}" srcOrd="2" destOrd="0" presId="urn:microsoft.com/office/officeart/2005/8/layout/lProcess1#1"/>
    <dgm:cxn modelId="{4DA847C2-204B-400A-936C-64E3D2FE9EF3}" type="presParOf" srcId="{87D07AB3-67BF-4588-96ED-4A4423CEEF62}" destId="{F2693E32-FBFE-4D63-A46B-70AF7D54E989}" srcOrd="1" destOrd="0" presId="urn:microsoft.com/office/officeart/2005/8/layout/lProcess1#1"/>
    <dgm:cxn modelId="{F89A823A-262A-4A48-815D-6C899A1408A2}" type="presParOf" srcId="{87D07AB3-67BF-4588-96ED-4A4423CEEF62}" destId="{CEF53856-8711-4336-8FAE-F845016920E9}" srcOrd="2" destOrd="0" presId="urn:microsoft.com/office/officeart/2005/8/layout/lProcess1#1"/>
    <dgm:cxn modelId="{D9607CCC-55F7-40E2-BB4D-2BA240B9DE97}" type="presParOf" srcId="{CEF53856-8711-4336-8FAE-F845016920E9}" destId="{1DD4EF55-241A-4903-AD61-4493C59D69CF}" srcOrd="0" destOrd="0" presId="urn:microsoft.com/office/officeart/2005/8/layout/lProcess1#1"/>
    <dgm:cxn modelId="{E63B5E06-5454-45F7-B7AF-58ADFB9D058B}" type="presParOf" srcId="{CEF53856-8711-4336-8FAE-F845016920E9}" destId="{85CDFC35-F3E6-44E5-8DBF-AD8DF578EC04}" srcOrd="1" destOrd="0" presId="urn:microsoft.com/office/officeart/2005/8/layout/lProcess1#1"/>
    <dgm:cxn modelId="{455FE4ED-3E9D-4CD8-84A6-E399C4D273CF}" type="presParOf" srcId="{CEF53856-8711-4336-8FAE-F845016920E9}" destId="{F5588AAE-744D-46FF-94D5-225C3921300B}" srcOrd="2" destOrd="0" presId="urn:microsoft.com/office/officeart/2005/8/layout/lProcess1#1"/>
    <dgm:cxn modelId="{CF00180C-9211-4A37-8178-53718839EE0A}" type="presParOf" srcId="{87D07AB3-67BF-4588-96ED-4A4423CEEF62}" destId="{EC0782A4-4319-4FDD-B018-BAD31F575181}" srcOrd="3" destOrd="0" presId="urn:microsoft.com/office/officeart/2005/8/layout/lProcess1#1"/>
    <dgm:cxn modelId="{914A9381-1F9E-4F92-8A05-3C41FB81C5CD}" type="presParOf" srcId="{87D07AB3-67BF-4588-96ED-4A4423CEEF62}" destId="{0F223002-481E-4E72-8963-7D4A3BFCACBA}" srcOrd="4" destOrd="0" presId="urn:microsoft.com/office/officeart/2005/8/layout/lProcess1#1"/>
    <dgm:cxn modelId="{E3AC5C4F-AE32-4EBD-A5B3-C7C0EE4E1953}" type="presParOf" srcId="{0F223002-481E-4E72-8963-7D4A3BFCACBA}" destId="{2D53A009-E16F-4092-9AA1-CBE55E077648}" srcOrd="0" destOrd="0" presId="urn:microsoft.com/office/officeart/2005/8/layout/lProcess1#1"/>
    <dgm:cxn modelId="{8587FF35-B1A5-4C9B-9BC8-6DF10D9CDADC}" type="presParOf" srcId="{0F223002-481E-4E72-8963-7D4A3BFCACBA}" destId="{5DA81D96-D457-4ECE-87B2-AA3D6DB8E385}" srcOrd="1" destOrd="0" presId="urn:microsoft.com/office/officeart/2005/8/layout/lProcess1#1"/>
    <dgm:cxn modelId="{78FD1E7B-9D4B-4646-AC3B-D98EB0AC7F5B}" type="presParOf" srcId="{0F223002-481E-4E72-8963-7D4A3BFCACBA}" destId="{ACF64E53-0FAC-4A0E-9172-AD1BC61D19D7}" srcOrd="2" destOrd="0" presId="urn:microsoft.com/office/officeart/2005/8/layout/lProcess1#1"/>
    <dgm:cxn modelId="{68C900E5-4D4F-4138-A231-4308C11E619C}" type="presParOf" srcId="{87D07AB3-67BF-4588-96ED-4A4423CEEF62}" destId="{0079769C-F176-4FCA-9805-3749DA94E37E}" srcOrd="5" destOrd="0" presId="urn:microsoft.com/office/officeart/2005/8/layout/lProcess1#1"/>
    <dgm:cxn modelId="{DD93D96A-3E99-4D83-A191-6143CF24454D}" type="presParOf" srcId="{87D07AB3-67BF-4588-96ED-4A4423CEEF62}" destId="{26E1B8D1-EE1B-4A33-B2F5-A87F1663B05B}" srcOrd="6" destOrd="0" presId="urn:microsoft.com/office/officeart/2005/8/layout/lProcess1#1"/>
    <dgm:cxn modelId="{ABBCFE00-4F91-45A4-8610-D1ED4B6CFB61}" type="presParOf" srcId="{26E1B8D1-EE1B-4A33-B2F5-A87F1663B05B}" destId="{6507B9F4-A4F8-4686-B8CA-38B27B436639}" srcOrd="0" destOrd="0" presId="urn:microsoft.com/office/officeart/2005/8/layout/lProcess1#1"/>
    <dgm:cxn modelId="{E7D2214C-DEB6-4E49-A26A-ED1B5F6C64A2}" type="presParOf" srcId="{26E1B8D1-EE1B-4A33-B2F5-A87F1663B05B}" destId="{926B4F9A-6B9D-4B37-8C78-0D6538139EFA}" srcOrd="1" destOrd="0" presId="urn:microsoft.com/office/officeart/2005/8/layout/lProcess1#1"/>
    <dgm:cxn modelId="{99275297-6310-497E-B9C1-4B6827E57A68}" type="presParOf" srcId="{26E1B8D1-EE1B-4A33-B2F5-A87F1663B05B}" destId="{F2B7C321-50A9-4D51-B761-5E2D88EA085E}" srcOrd="2" destOrd="0" presId="urn:microsoft.com/office/officeart/2005/8/layout/lProcess1#1"/>
    <dgm:cxn modelId="{7AB16DDF-8F4B-4598-8481-17F72223A703}" type="presParOf" srcId="{26E1B8D1-EE1B-4A33-B2F5-A87F1663B05B}" destId="{D4E14794-AAA4-49AF-A84E-7D4F17CEAD87}" srcOrd="3" destOrd="0" presId="urn:microsoft.com/office/officeart/2005/8/layout/lProcess1#1"/>
    <dgm:cxn modelId="{293DFA50-1A64-452C-8FB4-CF37056F44D0}" type="presParOf" srcId="{26E1B8D1-EE1B-4A33-B2F5-A87F1663B05B}" destId="{AFEAA1B4-7B9D-4E9C-BF35-558D170F52FB}" srcOrd="4" destOrd="0" presId="urn:microsoft.com/office/officeart/2005/8/layout/lProcess1#1"/>
    <dgm:cxn modelId="{8A08EA32-94A0-4363-8F8F-FEBEF35EF5BA}" type="presParOf" srcId="{87D07AB3-67BF-4588-96ED-4A4423CEEF62}" destId="{6B81C9CC-5CA4-4838-80DF-E15183B79804}" srcOrd="7" destOrd="0" presId="urn:microsoft.com/office/officeart/2005/8/layout/lProcess1#1"/>
    <dgm:cxn modelId="{CD20CF30-C7DE-4323-9073-6590129017AE}" type="presParOf" srcId="{87D07AB3-67BF-4588-96ED-4A4423CEEF62}" destId="{9EEE8E7A-8365-4E0D-A77C-4411BEF51D8B}" srcOrd="8" destOrd="0" presId="urn:microsoft.com/office/officeart/2005/8/layout/lProcess1#1"/>
    <dgm:cxn modelId="{B350CA57-85CE-45B0-B435-17C3DDA4481D}" type="presParOf" srcId="{9EEE8E7A-8365-4E0D-A77C-4411BEF51D8B}" destId="{D33AFED4-DD60-4C52-9518-7028B43CB847}" srcOrd="0" destOrd="0" presId="urn:microsoft.com/office/officeart/2005/8/layout/lProcess1#1"/>
    <dgm:cxn modelId="{51A8183A-9A1D-4979-B3D0-127641D18633}" type="presParOf" srcId="{9EEE8E7A-8365-4E0D-A77C-4411BEF51D8B}" destId="{F84B347D-A8BC-4C86-9CA8-FECF5C1A6505}" srcOrd="1" destOrd="0" presId="urn:microsoft.com/office/officeart/2005/8/layout/lProcess1#1"/>
    <dgm:cxn modelId="{BFAB34C5-8927-4550-AA25-B4A2FB91F1D3}" type="presParOf" srcId="{9EEE8E7A-8365-4E0D-A77C-4411BEF51D8B}" destId="{EFBF206C-58CA-4153-8528-776160EE3B92}" srcOrd="2" destOrd="0" presId="urn:microsoft.com/office/officeart/2005/8/layout/lProcess1#1"/>
    <dgm:cxn modelId="{B4902030-9937-43A7-A63D-1E9D457496DB}" type="presParOf" srcId="{9EEE8E7A-8365-4E0D-A77C-4411BEF51D8B}" destId="{5D987D56-7B4E-4AB6-83CE-F1B42044B1B2}" srcOrd="3" destOrd="0" presId="urn:microsoft.com/office/officeart/2005/8/layout/lProcess1#1"/>
    <dgm:cxn modelId="{29CC71CC-C520-40CC-B442-F43EC78363E2}" type="presParOf" srcId="{9EEE8E7A-8365-4E0D-A77C-4411BEF51D8B}" destId="{6872B332-4028-4E30-A1AE-74243429EE55}" srcOrd="4" destOrd="0" presId="urn:microsoft.com/office/officeart/2005/8/layout/lProcess1#1"/>
    <dgm:cxn modelId="{8654B8A5-FB2C-4F4E-95F3-E70BB55D7ED3}" type="presParOf" srcId="{9EEE8E7A-8365-4E0D-A77C-4411BEF51D8B}" destId="{038A6305-3E64-4203-9559-9D09B843153F}" srcOrd="5" destOrd="0" presId="urn:microsoft.com/office/officeart/2005/8/layout/lProcess1#1"/>
    <dgm:cxn modelId="{A762315A-AF8C-4468-8F5A-CB24C61B0F51}" type="presParOf" srcId="{9EEE8E7A-8365-4E0D-A77C-4411BEF51D8B}" destId="{5A78A64A-E2BC-47CD-8E23-8BC7AAA4E730}" srcOrd="6" destOrd="0" presId="urn:microsoft.com/office/officeart/2005/8/layout/lProcess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9D0A6-E600-3049-9F34-9D78D89280A6}">
      <dsp:nvSpPr>
        <dsp:cNvPr id="0" name=""/>
        <dsp:cNvSpPr/>
      </dsp:nvSpPr>
      <dsp:spPr bwMode="white">
        <a:xfrm>
          <a:off x="4885" y="1295308"/>
          <a:ext cx="2136250" cy="14619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台少盟簡介</a:t>
          </a:r>
        </a:p>
      </dsp:txBody>
      <dsp:txXfrm>
        <a:off x="47705" y="1338128"/>
        <a:ext cx="2050610" cy="1376356"/>
      </dsp:txXfrm>
    </dsp:sp>
    <dsp:sp modelId="{BDC32162-5619-604C-8BC7-11C5A7B4ECF1}">
      <dsp:nvSpPr>
        <dsp:cNvPr id="0" name=""/>
        <dsp:cNvSpPr/>
      </dsp:nvSpPr>
      <dsp:spPr bwMode="white">
        <a:xfrm>
          <a:off x="2354761" y="1761411"/>
          <a:ext cx="452885" cy="529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>
        <a:off x="2354761" y="1867369"/>
        <a:ext cx="317020" cy="317874"/>
      </dsp:txXfrm>
    </dsp:sp>
    <dsp:sp modelId="{F1B8B433-D3EE-4B8B-995A-065C7E901D7D}">
      <dsp:nvSpPr>
        <dsp:cNvPr id="0" name=""/>
        <dsp:cNvSpPr/>
      </dsp:nvSpPr>
      <dsp:spPr bwMode="white">
        <a:xfrm>
          <a:off x="2995636" y="1295308"/>
          <a:ext cx="2136250" cy="1461996"/>
        </a:xfrm>
        <a:prstGeom prst="roundRect">
          <a:avLst>
            <a:gd name="adj" fmla="val 10000"/>
          </a:avLst>
        </a:prstGeom>
        <a:solidFill>
          <a:schemeClr val="accent5">
            <a:hueOff val="-227665"/>
            <a:satOff val="-19810"/>
            <a:lumOff val="-196"/>
            <a:alphaOff val="0"/>
          </a:schemeClr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青春不輟計畫介紹</a:t>
          </a:r>
        </a:p>
      </dsp:txBody>
      <dsp:txXfrm>
        <a:off x="3038456" y="1338128"/>
        <a:ext cx="2050610" cy="1376356"/>
      </dsp:txXfrm>
    </dsp:sp>
    <dsp:sp modelId="{029375EF-173B-48AB-A11A-AD9D04DE421E}">
      <dsp:nvSpPr>
        <dsp:cNvPr id="0" name=""/>
        <dsp:cNvSpPr/>
      </dsp:nvSpPr>
      <dsp:spPr bwMode="white">
        <a:xfrm>
          <a:off x="5345511" y="1761411"/>
          <a:ext cx="452885" cy="529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>
        <a:off x="5345511" y="1867369"/>
        <a:ext cx="317020" cy="317874"/>
      </dsp:txXfrm>
    </dsp:sp>
    <dsp:sp modelId="{B4E83A8F-CB2F-4AA5-9D74-2AF7EE601639}">
      <dsp:nvSpPr>
        <dsp:cNvPr id="0" name=""/>
        <dsp:cNvSpPr/>
      </dsp:nvSpPr>
      <dsp:spPr bwMode="white">
        <a:xfrm>
          <a:off x="5986386" y="1295308"/>
          <a:ext cx="2136250" cy="1461996"/>
        </a:xfrm>
        <a:prstGeom prst="roundRect">
          <a:avLst>
            <a:gd name="adj" fmla="val 10000"/>
          </a:avLst>
        </a:prstGeom>
        <a:solidFill>
          <a:schemeClr val="accent5">
            <a:hueOff val="-455330"/>
            <a:satOff val="-39621"/>
            <a:lumOff val="-392"/>
            <a:alphaOff val="0"/>
          </a:schemeClr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返校計畫書書寫引導</a:t>
          </a:r>
        </a:p>
      </dsp:txBody>
      <dsp:txXfrm>
        <a:off x="6029206" y="1338128"/>
        <a:ext cx="2050610" cy="1376356"/>
      </dsp:txXfrm>
    </dsp:sp>
    <dsp:sp modelId="{DC551C98-A53B-454C-9A9B-BE78E4D74A0D}">
      <dsp:nvSpPr>
        <dsp:cNvPr id="0" name=""/>
        <dsp:cNvSpPr/>
      </dsp:nvSpPr>
      <dsp:spPr bwMode="white">
        <a:xfrm>
          <a:off x="8336261" y="1761411"/>
          <a:ext cx="452885" cy="529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>
        <a:off x="8336261" y="1867369"/>
        <a:ext cx="317020" cy="317874"/>
      </dsp:txXfrm>
    </dsp:sp>
    <dsp:sp modelId="{F12E60E5-E8F9-4B9F-8911-4DEDE1E520C7}">
      <dsp:nvSpPr>
        <dsp:cNvPr id="0" name=""/>
        <dsp:cNvSpPr/>
      </dsp:nvSpPr>
      <dsp:spPr bwMode="white">
        <a:xfrm>
          <a:off x="8977136" y="1295308"/>
          <a:ext cx="2136250" cy="1461996"/>
        </a:xfrm>
        <a:prstGeom prst="roundRect">
          <a:avLst>
            <a:gd name="adj" fmla="val 1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Q&amp;A </a:t>
          </a: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綜合問答</a:t>
          </a:r>
        </a:p>
      </dsp:txBody>
      <dsp:txXfrm>
        <a:off x="9019956" y="1338128"/>
        <a:ext cx="2050610" cy="1376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7B5F-62E3-403F-92F9-58AC6EEE7F54}">
      <dsp:nvSpPr>
        <dsp:cNvPr id="0" name=""/>
        <dsp:cNvSpPr/>
      </dsp:nvSpPr>
      <dsp:spPr bwMode="white">
        <a:xfrm>
          <a:off x="0" y="464376"/>
          <a:ext cx="8760123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u="none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年滿</a:t>
          </a:r>
          <a:r>
            <a:rPr lang="en-US" altLang="zh-TW" sz="2400" b="1" i="0" u="none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12-19</a:t>
          </a:r>
          <a:r>
            <a:rPr lang="zh-TW" altLang="en-US" sz="2400" b="1" i="0" u="none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歲之青少年</a:t>
          </a:r>
          <a:endParaRPr lang="zh-TW" altLang="en-US" sz="2400" b="1" u="none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399" y="523775"/>
        <a:ext cx="8641325" cy="1098002"/>
      </dsp:txXfrm>
    </dsp:sp>
    <dsp:sp modelId="{9FC6B30D-9994-4CEF-BF84-7C33A4E1E001}">
      <dsp:nvSpPr>
        <dsp:cNvPr id="0" name=""/>
        <dsp:cNvSpPr/>
      </dsp:nvSpPr>
      <dsp:spPr bwMode="white">
        <a:xfrm>
          <a:off x="0" y="1792693"/>
          <a:ext cx="8760123" cy="1216800"/>
        </a:xfrm>
        <a:prstGeom prst="roundRect">
          <a:avLst/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u="none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因家庭經濟因素：目前未在學校就學及曾有中輟或中離紀錄者。</a:t>
          </a:r>
        </a:p>
      </dsp:txBody>
      <dsp:txXfrm>
        <a:off x="59399" y="1852092"/>
        <a:ext cx="8641325" cy="1098002"/>
      </dsp:txXfrm>
    </dsp:sp>
    <dsp:sp modelId="{27F1F86D-146D-4943-A0E9-7FF0F8375949}">
      <dsp:nvSpPr>
        <dsp:cNvPr id="0" name=""/>
        <dsp:cNvSpPr/>
      </dsp:nvSpPr>
      <dsp:spPr bwMode="white">
        <a:xfrm>
          <a:off x="0" y="3265831"/>
          <a:ext cx="8760123" cy="1216800"/>
        </a:xfrm>
        <a:prstGeom prst="roundRect">
          <a:avLst/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u="none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於</a:t>
          </a:r>
          <a:r>
            <a:rPr lang="en-US" altLang="zh-TW" sz="2400" b="1" i="0" u="none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i="0" u="none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學年度返校或持續就讀學生</a:t>
          </a:r>
          <a:endParaRPr lang="zh-TW" altLang="en-US" sz="2400" b="1" u="none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399" y="3325230"/>
        <a:ext cx="8641325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15902-A39A-7846-9FC9-A0DE037D5249}">
      <dsp:nvSpPr>
        <dsp:cNvPr id="0" name=""/>
        <dsp:cNvSpPr/>
      </dsp:nvSpPr>
      <dsp:spPr bwMode="white">
        <a:xfrm>
          <a:off x="5529" y="25843"/>
          <a:ext cx="2514314" cy="2246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步驟</a:t>
          </a:r>
          <a:r>
            <a:rPr lang="en-US" altLang="zh-TW" sz="4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altLang="en-US" sz="4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29" y="25843"/>
        <a:ext cx="2514314" cy="1005725"/>
      </dsp:txXfrm>
    </dsp:sp>
    <dsp:sp modelId="{2EA69ACB-8D27-3345-AB1F-5554C0F4EFAF}">
      <dsp:nvSpPr>
        <dsp:cNvPr id="0" name=""/>
        <dsp:cNvSpPr/>
      </dsp:nvSpPr>
      <dsp:spPr bwMode="white">
        <a:xfrm>
          <a:off x="520509" y="1031569"/>
          <a:ext cx="2514314" cy="299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線上填報申請表資料。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4151" y="1105211"/>
        <a:ext cx="2367030" cy="2847916"/>
      </dsp:txXfrm>
    </dsp:sp>
    <dsp:sp modelId="{6737D840-194B-8F4F-99CB-911542577D5A}">
      <dsp:nvSpPr>
        <dsp:cNvPr id="0" name=""/>
        <dsp:cNvSpPr/>
      </dsp:nvSpPr>
      <dsp:spPr bwMode="white">
        <a:xfrm>
          <a:off x="2901005" y="215710"/>
          <a:ext cx="808061" cy="625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901005" y="340908"/>
        <a:ext cx="620264" cy="375595"/>
      </dsp:txXfrm>
    </dsp:sp>
    <dsp:sp modelId="{16B0930C-F634-FF4F-9F40-0B5270397928}">
      <dsp:nvSpPr>
        <dsp:cNvPr id="0" name=""/>
        <dsp:cNvSpPr/>
      </dsp:nvSpPr>
      <dsp:spPr bwMode="white">
        <a:xfrm>
          <a:off x="4044488" y="25843"/>
          <a:ext cx="2514314" cy="2246400"/>
        </a:xfrm>
        <a:prstGeom prst="roundRect">
          <a:avLst>
            <a:gd name="adj" fmla="val 10000"/>
          </a:avLst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步驟</a:t>
          </a:r>
          <a:r>
            <a:rPr lang="en-US" altLang="zh-TW" sz="4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altLang="en-US" sz="4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44488" y="25843"/>
        <a:ext cx="2514314" cy="1005725"/>
      </dsp:txXfrm>
    </dsp:sp>
    <dsp:sp modelId="{D7CAA9B5-1EBB-2A45-B923-61D4ECD663ED}">
      <dsp:nvSpPr>
        <dsp:cNvPr id="0" name=""/>
        <dsp:cNvSpPr/>
      </dsp:nvSpPr>
      <dsp:spPr bwMode="white">
        <a:xfrm>
          <a:off x="4559469" y="1031569"/>
          <a:ext cx="2514314" cy="299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341498"/>
              <a:satOff val="-29716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下載並完成填寫</a:t>
          </a:r>
          <a:r>
            <a:rPr lang="zh-TW" altLang="en-US" sz="2400" b="1" i="0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返校計畫書</a:t>
          </a: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altLang="en-US" sz="2400" b="1" i="0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推薦函</a:t>
          </a:r>
          <a:r>
            <a:rPr lang="en-US" altLang="zh-TW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樣書面資料。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33111" y="1105211"/>
        <a:ext cx="2367030" cy="2847916"/>
      </dsp:txXfrm>
    </dsp:sp>
    <dsp:sp modelId="{54471BA0-3447-8641-97DB-EF2D7D341AFF}">
      <dsp:nvSpPr>
        <dsp:cNvPr id="0" name=""/>
        <dsp:cNvSpPr/>
      </dsp:nvSpPr>
      <dsp:spPr bwMode="white">
        <a:xfrm>
          <a:off x="6939964" y="215710"/>
          <a:ext cx="808061" cy="625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6939964" y="340908"/>
        <a:ext cx="620264" cy="375595"/>
      </dsp:txXfrm>
    </dsp:sp>
    <dsp:sp modelId="{77AD9F54-220C-2B42-AA46-E58F714739E3}">
      <dsp:nvSpPr>
        <dsp:cNvPr id="0" name=""/>
        <dsp:cNvSpPr/>
      </dsp:nvSpPr>
      <dsp:spPr bwMode="white">
        <a:xfrm>
          <a:off x="8083448" y="25843"/>
          <a:ext cx="2514314" cy="2246400"/>
        </a:xfrm>
        <a:prstGeom prst="roundRect">
          <a:avLst>
            <a:gd name="adj" fmla="val 1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步驟</a:t>
          </a:r>
          <a:r>
            <a:rPr lang="en-US" altLang="zh-TW" sz="4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altLang="en-US" sz="4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083448" y="25843"/>
        <a:ext cx="2514314" cy="1005725"/>
      </dsp:txXfrm>
    </dsp:sp>
    <dsp:sp modelId="{A5F411F7-D9B3-5C41-88E7-A3A2D7893C04}">
      <dsp:nvSpPr>
        <dsp:cNvPr id="0" name=""/>
        <dsp:cNvSpPr/>
      </dsp:nvSpPr>
      <dsp:spPr bwMode="white">
        <a:xfrm>
          <a:off x="8598428" y="1031569"/>
          <a:ext cx="2514314" cy="299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682995"/>
              <a:satOff val="-5943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完成</a:t>
          </a:r>
          <a:r>
            <a:rPr lang="zh-TW" altLang="en-US" sz="2400" b="1" i="0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返校計畫書</a:t>
          </a: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altLang="en-US" sz="2400" b="1" i="0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推薦函</a:t>
          </a: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，一併以</a:t>
          </a:r>
          <a:r>
            <a:rPr lang="en-US" altLang="zh-TW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E-mail</a:t>
          </a:r>
          <a:r>
            <a:rPr lang="zh-TW" altLang="en-US" sz="2400" b="1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方式寄出。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72070" y="1105211"/>
        <a:ext cx="2367030" cy="2847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101E4-D8A5-49A5-80F8-7CBA1396372A}">
      <dsp:nvSpPr>
        <dsp:cNvPr id="0" name=""/>
        <dsp:cNvSpPr/>
      </dsp:nvSpPr>
      <dsp:spPr bwMode="white">
        <a:xfrm>
          <a:off x="0" y="392276"/>
          <a:ext cx="9245166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邀集五名社會公正人士組成</a:t>
          </a:r>
          <a:r>
            <a:rPr lang="en-US" altLang="zh-TW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青春不輟返校就學金計畫</a:t>
          </a:r>
          <a:r>
            <a:rPr lang="en-US" altLang="zh-TW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altLang="en-US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審查小組，依申請學員環境背景整體資料、返校計畫書資料占予以評分。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399" y="451675"/>
        <a:ext cx="9126368" cy="1098002"/>
      </dsp:txXfrm>
    </dsp:sp>
    <dsp:sp modelId="{B805968E-8771-4FBE-84A3-DD7676D4CA52}">
      <dsp:nvSpPr>
        <dsp:cNvPr id="0" name=""/>
        <dsp:cNvSpPr/>
      </dsp:nvSpPr>
      <dsp:spPr bwMode="white">
        <a:xfrm>
          <a:off x="0" y="1796276"/>
          <a:ext cx="9245166" cy="1216800"/>
        </a:xfrm>
        <a:prstGeom prst="roundRect">
          <a:avLst/>
        </a:prstGeom>
        <a:gradFill rotWithShape="0">
          <a:gsLst>
            <a:gs pos="0">
              <a:schemeClr val="accent5">
                <a:hueOff val="-341498"/>
                <a:satOff val="-29716"/>
                <a:lumOff val="-294"/>
                <a:alphaOff val="0"/>
                <a:tint val="96000"/>
                <a:lumMod val="100000"/>
              </a:schemeClr>
            </a:gs>
            <a:gs pos="78000">
              <a:schemeClr val="accent5">
                <a:hueOff val="-341498"/>
                <a:satOff val="-29716"/>
                <a:lumOff val="-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獲得返校就學金之學員將公布於台少盟官網，並以</a:t>
          </a:r>
          <a:r>
            <a:rPr lang="en-US" altLang="zh-TW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E-mail</a:t>
          </a:r>
          <a:r>
            <a:rPr lang="zh-TW" altLang="en-US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通知。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399" y="1855675"/>
        <a:ext cx="9126368" cy="1098002"/>
      </dsp:txXfrm>
    </dsp:sp>
    <dsp:sp modelId="{19B76AE2-7A5B-40F2-92DD-59163B946292}">
      <dsp:nvSpPr>
        <dsp:cNvPr id="0" name=""/>
        <dsp:cNvSpPr/>
      </dsp:nvSpPr>
      <dsp:spPr bwMode="white">
        <a:xfrm>
          <a:off x="0" y="3200276"/>
          <a:ext cx="9245166" cy="1216800"/>
        </a:xfrm>
        <a:prstGeom prst="roundRect">
          <a:avLst/>
        </a:prstGeom>
        <a:gradFill rotWithShape="0">
          <a:gsLst>
            <a:gs pos="0">
              <a:schemeClr val="accent5">
                <a:hueOff val="-682995"/>
                <a:satOff val="-59431"/>
                <a:lumOff val="-588"/>
                <a:alphaOff val="0"/>
                <a:tint val="96000"/>
                <a:lumMod val="100000"/>
              </a:schemeClr>
            </a:gs>
            <a:gs pos="78000">
              <a:schemeClr val="accent5">
                <a:hueOff val="-682995"/>
                <a:satOff val="-59431"/>
                <a:lumOff val="-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i="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返校就學金補助項目為：含每月生活費及學雜費。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399" y="3259675"/>
        <a:ext cx="9126368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E54BD-6A7E-42AD-B43A-AE6774A0D4ED}">
      <dsp:nvSpPr>
        <dsp:cNvPr id="0" name=""/>
        <dsp:cNvSpPr/>
      </dsp:nvSpPr>
      <dsp:spPr bwMode="white">
        <a:xfrm>
          <a:off x="5321" y="1775083"/>
          <a:ext cx="1649745" cy="10362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確定返校穩定就學</a:t>
          </a:r>
        </a:p>
      </dsp:txBody>
      <dsp:txXfrm>
        <a:off x="35672" y="1805434"/>
        <a:ext cx="1589043" cy="975544"/>
      </dsp:txXfrm>
    </dsp:sp>
    <dsp:sp modelId="{9218B0EF-61DC-44D5-AF8B-B9E6EBC119ED}">
      <dsp:nvSpPr>
        <dsp:cNvPr id="0" name=""/>
        <dsp:cNvSpPr/>
      </dsp:nvSpPr>
      <dsp:spPr bwMode="white">
        <a:xfrm>
          <a:off x="1820041" y="2088638"/>
          <a:ext cx="349746" cy="409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>
            <a:solidFill>
              <a:schemeClr val="bg1"/>
            </a:solidFill>
          </a:endParaRPr>
        </a:p>
      </dsp:txBody>
      <dsp:txXfrm>
        <a:off x="1820041" y="2170465"/>
        <a:ext cx="244822" cy="245482"/>
      </dsp:txXfrm>
    </dsp:sp>
    <dsp:sp modelId="{7286B676-CC25-41DB-A48A-1B9C697AC15E}">
      <dsp:nvSpPr>
        <dsp:cNvPr id="0" name=""/>
        <dsp:cNvSpPr/>
      </dsp:nvSpPr>
      <dsp:spPr bwMode="white">
        <a:xfrm>
          <a:off x="2314965" y="1775083"/>
          <a:ext cx="1649745" cy="10362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參與學習</a:t>
          </a:r>
          <a:endParaRPr lang="en-US" altLang="zh-TW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</a:p>
      </dsp:txBody>
      <dsp:txXfrm>
        <a:off x="2345316" y="1805434"/>
        <a:ext cx="1589043" cy="975544"/>
      </dsp:txXfrm>
    </dsp:sp>
    <dsp:sp modelId="{D1500D1B-2C80-4082-8A6D-89F8FF489693}">
      <dsp:nvSpPr>
        <dsp:cNvPr id="0" name=""/>
        <dsp:cNvSpPr/>
      </dsp:nvSpPr>
      <dsp:spPr bwMode="white">
        <a:xfrm>
          <a:off x="4129685" y="2088638"/>
          <a:ext cx="349746" cy="409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>
            <a:solidFill>
              <a:schemeClr val="bg1"/>
            </a:solidFill>
          </a:endParaRPr>
        </a:p>
      </dsp:txBody>
      <dsp:txXfrm>
        <a:off x="4129685" y="2170465"/>
        <a:ext cx="244822" cy="245482"/>
      </dsp:txXfrm>
    </dsp:sp>
    <dsp:sp modelId="{CFD9D687-F8FD-472E-BCA8-76BA14A1256E}">
      <dsp:nvSpPr>
        <dsp:cNvPr id="0" name=""/>
        <dsp:cNvSpPr/>
      </dsp:nvSpPr>
      <dsp:spPr bwMode="white">
        <a:xfrm>
          <a:off x="4624608" y="1775083"/>
          <a:ext cx="1649745" cy="1036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配合關懷</a:t>
          </a:r>
          <a:endParaRPr lang="en-US" altLang="zh-TW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訪視</a:t>
          </a:r>
        </a:p>
      </dsp:txBody>
      <dsp:txXfrm>
        <a:off x="4654959" y="1805434"/>
        <a:ext cx="1589043" cy="975544"/>
      </dsp:txXfrm>
    </dsp:sp>
    <dsp:sp modelId="{5D71F35D-D895-4826-8F1B-25DB7004F7D6}">
      <dsp:nvSpPr>
        <dsp:cNvPr id="0" name=""/>
        <dsp:cNvSpPr/>
      </dsp:nvSpPr>
      <dsp:spPr bwMode="white">
        <a:xfrm>
          <a:off x="6439328" y="2088638"/>
          <a:ext cx="349746" cy="409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>
            <a:solidFill>
              <a:schemeClr val="bg1"/>
            </a:solidFill>
          </a:endParaRPr>
        </a:p>
      </dsp:txBody>
      <dsp:txXfrm>
        <a:off x="6439328" y="2170465"/>
        <a:ext cx="244822" cy="245482"/>
      </dsp:txXfrm>
    </dsp:sp>
    <dsp:sp modelId="{7E547B7C-8BA1-4C47-B3AE-9100256875E8}">
      <dsp:nvSpPr>
        <dsp:cNvPr id="0" name=""/>
        <dsp:cNvSpPr/>
      </dsp:nvSpPr>
      <dsp:spPr bwMode="white">
        <a:xfrm>
          <a:off x="6934252" y="1775083"/>
          <a:ext cx="1649745" cy="10362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參與同儕</a:t>
          </a:r>
          <a:endParaRPr lang="en-US" altLang="zh-TW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分享會</a:t>
          </a:r>
        </a:p>
      </dsp:txBody>
      <dsp:txXfrm>
        <a:off x="6964603" y="1805434"/>
        <a:ext cx="1589043" cy="975544"/>
      </dsp:txXfrm>
    </dsp:sp>
    <dsp:sp modelId="{71192125-74F0-45B7-9C68-B8B0108F5769}">
      <dsp:nvSpPr>
        <dsp:cNvPr id="0" name=""/>
        <dsp:cNvSpPr/>
      </dsp:nvSpPr>
      <dsp:spPr bwMode="white">
        <a:xfrm>
          <a:off x="8748972" y="2088638"/>
          <a:ext cx="349746" cy="409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>
            <a:solidFill>
              <a:schemeClr val="bg1"/>
            </a:solidFill>
          </a:endParaRPr>
        </a:p>
      </dsp:txBody>
      <dsp:txXfrm>
        <a:off x="8748972" y="2170465"/>
        <a:ext cx="244822" cy="245482"/>
      </dsp:txXfrm>
    </dsp:sp>
    <dsp:sp modelId="{5166104A-9626-4F1E-B11E-4A1DB63F6BA9}">
      <dsp:nvSpPr>
        <dsp:cNvPr id="0" name=""/>
        <dsp:cNvSpPr/>
      </dsp:nvSpPr>
      <dsp:spPr bwMode="white">
        <a:xfrm>
          <a:off x="9243895" y="1775083"/>
          <a:ext cx="1649745" cy="1036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繳交返校 </a:t>
          </a:r>
          <a:endParaRPr lang="en-US" altLang="zh-TW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心得</a:t>
          </a:r>
        </a:p>
      </dsp:txBody>
      <dsp:txXfrm>
        <a:off x="9274246" y="1805434"/>
        <a:ext cx="1589043" cy="975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E457-12EA-421B-B296-647090A2FA41}">
      <dsp:nvSpPr>
        <dsp:cNvPr id="0" name=""/>
        <dsp:cNvSpPr/>
      </dsp:nvSpPr>
      <dsp:spPr>
        <a:xfrm>
          <a:off x="0" y="465234"/>
          <a:ext cx="82317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9A0EFD-FA21-4C36-AA14-D43EE6CFC84E}">
      <dsp:nvSpPr>
        <dsp:cNvPr id="0" name=""/>
        <dsp:cNvSpPr/>
      </dsp:nvSpPr>
      <dsp:spPr>
        <a:xfrm>
          <a:off x="407168" y="37194"/>
          <a:ext cx="7817634" cy="856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99" tIns="0" rIns="2177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當初我是什麼原因離開學校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958" y="78984"/>
        <a:ext cx="7734054" cy="772500"/>
      </dsp:txXfrm>
    </dsp:sp>
    <dsp:sp modelId="{1B051C8F-D9D9-44E4-8326-46033E1662CF}">
      <dsp:nvSpPr>
        <dsp:cNvPr id="0" name=""/>
        <dsp:cNvSpPr/>
      </dsp:nvSpPr>
      <dsp:spPr>
        <a:xfrm>
          <a:off x="0" y="1780674"/>
          <a:ext cx="82317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227665"/>
              <a:satOff val="-19810"/>
              <a:lumOff val="-1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FD74CB-F097-4A84-B5D1-F266E28174A8}">
      <dsp:nvSpPr>
        <dsp:cNvPr id="0" name=""/>
        <dsp:cNvSpPr/>
      </dsp:nvSpPr>
      <dsp:spPr>
        <a:xfrm>
          <a:off x="409981" y="1352634"/>
          <a:ext cx="7821203" cy="856080"/>
        </a:xfrm>
        <a:prstGeom prst="roundRect">
          <a:avLst/>
        </a:prstGeom>
        <a:gradFill rotWithShape="0">
          <a:gsLst>
            <a:gs pos="0">
              <a:schemeClr val="accent5">
                <a:hueOff val="-227665"/>
                <a:satOff val="-19810"/>
                <a:lumOff val="-196"/>
                <a:alphaOff val="0"/>
                <a:tint val="96000"/>
                <a:lumMod val="100000"/>
              </a:schemeClr>
            </a:gs>
            <a:gs pos="78000">
              <a:schemeClr val="accent5">
                <a:hueOff val="-227665"/>
                <a:satOff val="-19810"/>
                <a:lumOff val="-19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99" tIns="0" rIns="2177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那我準備好了返校或持續讀書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1771" y="1394424"/>
        <a:ext cx="7737623" cy="772500"/>
      </dsp:txXfrm>
    </dsp:sp>
    <dsp:sp modelId="{6C021A8E-D2D5-481E-8D66-D60889C6A6C8}">
      <dsp:nvSpPr>
        <dsp:cNvPr id="0" name=""/>
        <dsp:cNvSpPr/>
      </dsp:nvSpPr>
      <dsp:spPr>
        <a:xfrm>
          <a:off x="0" y="3096114"/>
          <a:ext cx="82317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455330"/>
              <a:satOff val="-39621"/>
              <a:lumOff val="-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EC94B5-8D6A-48BD-AD47-8D720CC61C57}">
      <dsp:nvSpPr>
        <dsp:cNvPr id="0" name=""/>
        <dsp:cNvSpPr/>
      </dsp:nvSpPr>
      <dsp:spPr>
        <a:xfrm>
          <a:off x="391894" y="2668074"/>
          <a:ext cx="7837876" cy="856080"/>
        </a:xfrm>
        <a:prstGeom prst="roundRect">
          <a:avLst/>
        </a:prstGeom>
        <a:gradFill rotWithShape="0">
          <a:gsLst>
            <a:gs pos="0">
              <a:schemeClr val="accent5">
                <a:hueOff val="-455330"/>
                <a:satOff val="-39621"/>
                <a:lumOff val="-392"/>
                <a:alphaOff val="0"/>
                <a:tint val="96000"/>
                <a:lumMod val="100000"/>
              </a:schemeClr>
            </a:gs>
            <a:gs pos="78000">
              <a:schemeClr val="accent5">
                <a:hueOff val="-455330"/>
                <a:satOff val="-39621"/>
                <a:lumOff val="-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99" tIns="0" rIns="2177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我要如何規劃我今年的返校生活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（學業及生活方面）</a:t>
          </a:r>
        </a:p>
      </dsp:txBody>
      <dsp:txXfrm>
        <a:off x="433684" y="2709864"/>
        <a:ext cx="7754296" cy="772500"/>
      </dsp:txXfrm>
    </dsp:sp>
    <dsp:sp modelId="{50327776-80F7-49A5-AC01-71677F5F1CA3}">
      <dsp:nvSpPr>
        <dsp:cNvPr id="0" name=""/>
        <dsp:cNvSpPr/>
      </dsp:nvSpPr>
      <dsp:spPr>
        <a:xfrm>
          <a:off x="0" y="4411554"/>
          <a:ext cx="82317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682995"/>
              <a:satOff val="-59431"/>
              <a:lumOff val="-5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53AB95-29B8-4678-8E58-C96F3BADB579}">
      <dsp:nvSpPr>
        <dsp:cNvPr id="0" name=""/>
        <dsp:cNvSpPr/>
      </dsp:nvSpPr>
      <dsp:spPr>
        <a:xfrm>
          <a:off x="391894" y="3983514"/>
          <a:ext cx="7837876" cy="856080"/>
        </a:xfrm>
        <a:prstGeom prst="roundRect">
          <a:avLst/>
        </a:prstGeom>
        <a:gradFill rotWithShape="0">
          <a:gsLst>
            <a:gs pos="0">
              <a:schemeClr val="accent5">
                <a:hueOff val="-682995"/>
                <a:satOff val="-59431"/>
                <a:lumOff val="-588"/>
                <a:alphaOff val="0"/>
                <a:tint val="96000"/>
                <a:lumMod val="100000"/>
              </a:schemeClr>
            </a:gs>
            <a:gs pos="78000">
              <a:schemeClr val="accent5">
                <a:hueOff val="-682995"/>
                <a:satOff val="-59431"/>
                <a:lumOff val="-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99" tIns="0" rIns="2177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我拿到就學金國中組１萬５仟元，高中職組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萬元，我要如何分配？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學雜費、交通費、伙食費等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684" y="4025304"/>
        <a:ext cx="7754296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9FD29-1C17-4227-A0A2-A46F786A1D3A}">
      <dsp:nvSpPr>
        <dsp:cNvPr id="0" name=""/>
        <dsp:cNvSpPr/>
      </dsp:nvSpPr>
      <dsp:spPr>
        <a:xfrm>
          <a:off x="4" y="1611996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</a:p>
      </dsp:txBody>
      <dsp:txXfrm>
        <a:off x="13845" y="1625837"/>
        <a:ext cx="1862539" cy="444873"/>
      </dsp:txXfrm>
    </dsp:sp>
    <dsp:sp modelId="{346C5112-6C42-41C0-A4DE-338C858018DB}">
      <dsp:nvSpPr>
        <dsp:cNvPr id="0" name=""/>
        <dsp:cNvSpPr/>
      </dsp:nvSpPr>
      <dsp:spPr>
        <a:xfrm rot="5360582">
          <a:off x="907421" y="2125900"/>
          <a:ext cx="82702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E6FAC-0A4C-4683-986D-F1DDBF718492}">
      <dsp:nvSpPr>
        <dsp:cNvPr id="0" name=""/>
        <dsp:cNvSpPr/>
      </dsp:nvSpPr>
      <dsp:spPr>
        <a:xfrm>
          <a:off x="7319" y="224994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經濟問題得到改善</a:t>
          </a:r>
        </a:p>
      </dsp:txBody>
      <dsp:txXfrm>
        <a:off x="21160" y="2263786"/>
        <a:ext cx="1862539" cy="444873"/>
      </dsp:txXfrm>
    </dsp:sp>
    <dsp:sp modelId="{1DD4EF55-241A-4903-AD61-4493C59D69CF}">
      <dsp:nvSpPr>
        <dsp:cNvPr id="0" name=""/>
        <dsp:cNvSpPr/>
      </dsp:nvSpPr>
      <dsp:spPr>
        <a:xfrm>
          <a:off x="2162172" y="1611996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hueOff val="-170749"/>
            <a:satOff val="-14858"/>
            <a:lumOff val="-14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</a:p>
      </dsp:txBody>
      <dsp:txXfrm>
        <a:off x="2176013" y="1625837"/>
        <a:ext cx="1862539" cy="444873"/>
      </dsp:txXfrm>
    </dsp:sp>
    <dsp:sp modelId="{85CDFC35-F3E6-44E5-8DBF-AD8DF578EC04}">
      <dsp:nvSpPr>
        <dsp:cNvPr id="0" name=""/>
        <dsp:cNvSpPr/>
      </dsp:nvSpPr>
      <dsp:spPr>
        <a:xfrm rot="5400000">
          <a:off x="3065934" y="2125900"/>
          <a:ext cx="82697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7571"/>
            <a:satOff val="-8490"/>
            <a:lumOff val="-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588AAE-744D-46FF-94D5-225C3921300B}">
      <dsp:nvSpPr>
        <dsp:cNvPr id="0" name=""/>
        <dsp:cNvSpPr/>
      </dsp:nvSpPr>
      <dsp:spPr>
        <a:xfrm>
          <a:off x="2162172" y="224994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31"/>
            <a:satOff val="-7759"/>
            <a:lumOff val="-437"/>
            <a:alphaOff val="0"/>
          </a:schemeClr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懂得與同學相處</a:t>
          </a:r>
        </a:p>
      </dsp:txBody>
      <dsp:txXfrm>
        <a:off x="2176013" y="2263786"/>
        <a:ext cx="1862539" cy="444873"/>
      </dsp:txXfrm>
    </dsp:sp>
    <dsp:sp modelId="{2D53A009-E16F-4092-9AA1-CBE55E077648}">
      <dsp:nvSpPr>
        <dsp:cNvPr id="0" name=""/>
        <dsp:cNvSpPr/>
      </dsp:nvSpPr>
      <dsp:spPr>
        <a:xfrm>
          <a:off x="4317024" y="1611996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生理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0865" y="1625837"/>
        <a:ext cx="1862539" cy="444873"/>
      </dsp:txXfrm>
    </dsp:sp>
    <dsp:sp modelId="{5DA81D96-D457-4ECE-87B2-AA3D6DB8E385}">
      <dsp:nvSpPr>
        <dsp:cNvPr id="0" name=""/>
        <dsp:cNvSpPr/>
      </dsp:nvSpPr>
      <dsp:spPr>
        <a:xfrm rot="5400000">
          <a:off x="5220786" y="2125900"/>
          <a:ext cx="82697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95141"/>
            <a:satOff val="-16980"/>
            <a:lumOff val="-1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F64E53-0FAC-4A0E-9172-AD1BC61D19D7}">
      <dsp:nvSpPr>
        <dsp:cNvPr id="0" name=""/>
        <dsp:cNvSpPr/>
      </dsp:nvSpPr>
      <dsp:spPr>
        <a:xfrm>
          <a:off x="4317024" y="224994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62"/>
            <a:satOff val="-15519"/>
            <a:lumOff val="-874"/>
            <a:alphaOff val="0"/>
          </a:schemeClr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生活作息穩定</a:t>
          </a:r>
          <a:endParaRPr lang="en-US" alt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0865" y="2263786"/>
        <a:ext cx="1862539" cy="444873"/>
      </dsp:txXfrm>
    </dsp:sp>
    <dsp:sp modelId="{6507B9F4-A4F8-4686-B8CA-38B27B436639}">
      <dsp:nvSpPr>
        <dsp:cNvPr id="0" name=""/>
        <dsp:cNvSpPr/>
      </dsp:nvSpPr>
      <dsp:spPr>
        <a:xfrm>
          <a:off x="6471877" y="1611996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hueOff val="-512246"/>
            <a:satOff val="-44573"/>
            <a:lumOff val="-44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認知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85718" y="1625837"/>
        <a:ext cx="1862539" cy="444873"/>
      </dsp:txXfrm>
    </dsp:sp>
    <dsp:sp modelId="{926B4F9A-6B9D-4B37-8C78-0D6538139EFA}">
      <dsp:nvSpPr>
        <dsp:cNvPr id="0" name=""/>
        <dsp:cNvSpPr/>
      </dsp:nvSpPr>
      <dsp:spPr>
        <a:xfrm rot="5400000">
          <a:off x="7375639" y="2125900"/>
          <a:ext cx="82697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92712"/>
            <a:satOff val="-25470"/>
            <a:lumOff val="-2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B7C321-50A9-4D51-B761-5E2D88EA085E}">
      <dsp:nvSpPr>
        <dsp:cNvPr id="0" name=""/>
        <dsp:cNvSpPr/>
      </dsp:nvSpPr>
      <dsp:spPr>
        <a:xfrm>
          <a:off x="6471877" y="224994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93"/>
            <a:satOff val="-23278"/>
            <a:lumOff val="-1311"/>
            <a:alphaOff val="0"/>
          </a:schemeClr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學會撰寫計畫書</a:t>
          </a:r>
          <a:endParaRPr lang="en-US" alt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85718" y="2263786"/>
        <a:ext cx="1862539" cy="444873"/>
      </dsp:txXfrm>
    </dsp:sp>
    <dsp:sp modelId="{D4E14794-AAA4-49AF-A84E-7D4F17CEAD87}">
      <dsp:nvSpPr>
        <dsp:cNvPr id="0" name=""/>
        <dsp:cNvSpPr/>
      </dsp:nvSpPr>
      <dsp:spPr>
        <a:xfrm rot="5400000">
          <a:off x="7375639" y="2763849"/>
          <a:ext cx="82697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90283"/>
            <a:satOff val="-33961"/>
            <a:lumOff val="-3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EAA1B4-7B9D-4E9C-BF35-558D170F52FB}">
      <dsp:nvSpPr>
        <dsp:cNvPr id="0" name=""/>
        <dsp:cNvSpPr/>
      </dsp:nvSpPr>
      <dsp:spPr>
        <a:xfrm>
          <a:off x="6471877" y="288789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43324"/>
            <a:satOff val="-31038"/>
            <a:lumOff val="-1749"/>
            <a:alphaOff val="0"/>
          </a:schemeClr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學習其他青春不輟同學處理事情的方法</a:t>
          </a:r>
          <a:endParaRPr lang="en-US" alt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85718" y="2901736"/>
        <a:ext cx="1862539" cy="444873"/>
      </dsp:txXfrm>
    </dsp:sp>
    <dsp:sp modelId="{D33AFED4-DD60-4C52-9518-7028B43CB847}">
      <dsp:nvSpPr>
        <dsp:cNvPr id="0" name=""/>
        <dsp:cNvSpPr/>
      </dsp:nvSpPr>
      <dsp:spPr>
        <a:xfrm>
          <a:off x="8626730" y="1611996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40571" y="1625837"/>
        <a:ext cx="1862539" cy="444873"/>
      </dsp:txXfrm>
    </dsp:sp>
    <dsp:sp modelId="{F84B347D-A8BC-4C86-9CA8-FECF5C1A6505}">
      <dsp:nvSpPr>
        <dsp:cNvPr id="0" name=""/>
        <dsp:cNvSpPr/>
      </dsp:nvSpPr>
      <dsp:spPr>
        <a:xfrm rot="5400000">
          <a:off x="9530492" y="2125900"/>
          <a:ext cx="82697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87854"/>
            <a:satOff val="-42451"/>
            <a:lumOff val="-4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BF206C-58CA-4153-8528-776160EE3B92}">
      <dsp:nvSpPr>
        <dsp:cNvPr id="0" name=""/>
        <dsp:cNvSpPr/>
      </dsp:nvSpPr>
      <dsp:spPr>
        <a:xfrm>
          <a:off x="8626730" y="224994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79155"/>
            <a:satOff val="-38797"/>
            <a:lumOff val="-2186"/>
            <a:alphaOff val="0"/>
          </a:schemeClr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對未來有目標</a:t>
          </a:r>
          <a:endParaRPr lang="en-US" alt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40571" y="2263786"/>
        <a:ext cx="1862539" cy="444873"/>
      </dsp:txXfrm>
    </dsp:sp>
    <dsp:sp modelId="{5D987D56-7B4E-4AB6-83CE-F1B42044B1B2}">
      <dsp:nvSpPr>
        <dsp:cNvPr id="0" name=""/>
        <dsp:cNvSpPr/>
      </dsp:nvSpPr>
      <dsp:spPr>
        <a:xfrm rot="5400000">
          <a:off x="9530492" y="2763849"/>
          <a:ext cx="82697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85424"/>
            <a:satOff val="-50941"/>
            <a:lumOff val="-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72B332-4028-4E30-A1AE-74243429EE55}">
      <dsp:nvSpPr>
        <dsp:cNvPr id="0" name=""/>
        <dsp:cNvSpPr/>
      </dsp:nvSpPr>
      <dsp:spPr>
        <a:xfrm>
          <a:off x="8626730" y="288789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14986"/>
            <a:satOff val="-46557"/>
            <a:lumOff val="-2623"/>
            <a:alphaOff val="0"/>
          </a:schemeClr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身心狀況變得更好</a:t>
          </a:r>
          <a:endParaRPr lang="en-US" alt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40571" y="2901736"/>
        <a:ext cx="1862539" cy="444873"/>
      </dsp:txXfrm>
    </dsp:sp>
    <dsp:sp modelId="{038A6305-3E64-4203-9559-9D09B843153F}">
      <dsp:nvSpPr>
        <dsp:cNvPr id="0" name=""/>
        <dsp:cNvSpPr/>
      </dsp:nvSpPr>
      <dsp:spPr>
        <a:xfrm rot="5400000">
          <a:off x="9530492" y="3401799"/>
          <a:ext cx="82697" cy="826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78A64A-E2BC-47CD-8E23-8BC7AAA4E730}">
      <dsp:nvSpPr>
        <dsp:cNvPr id="0" name=""/>
        <dsp:cNvSpPr/>
      </dsp:nvSpPr>
      <dsp:spPr>
        <a:xfrm>
          <a:off x="8626730" y="3525845"/>
          <a:ext cx="1890221" cy="4725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50817"/>
            <a:satOff val="-54316"/>
            <a:lumOff val="-306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250817"/>
              <a:satOff val="-54316"/>
              <a:lumOff val="-3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青春不輟同學間</a:t>
          </a:r>
          <a:endParaRPr lang="en-US" alt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互相鼓勵</a:t>
          </a:r>
          <a:endParaRPr lang="en-US" alt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40571" y="3539686"/>
        <a:ext cx="1862539" cy="44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#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C6686-DD7B-4F91-8ECA-818B35BFF1B3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5457-A3DB-4CA8-87F4-C931281AE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73695-00AD-429A-AD52-39F50CEE5F4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09CA2-95D1-486B-93CE-04589576E0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9CA2-95D1-486B-93CE-04589576E077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9CA2-95D1-486B-93CE-04589576E077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9CA2-95D1-486B-93CE-04589576E077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09CA2-95D1-486B-93CE-04589576E077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09CA2-95D1-486B-93CE-04589576E077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uthrights\Desktop\PPT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1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0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4733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32B168A-47E6-4B22-A340-7453990E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348" y="6041362"/>
            <a:ext cx="2248651" cy="8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3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73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981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132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526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4333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8131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0486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99803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29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7275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249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87520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7665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356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4DC3-8B92-43C8-ABB9-5A59D23D5652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FD8C-4050-4E19-B56B-7618B3FC1B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AE6D-BEB7-4330-B254-F1776F26A32D}" type="datetimeFigureOut">
              <a:rPr lang="zh-TW" altLang="en-US" smtClean="0"/>
              <a:t>2022/7/21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2E9E-876F-49D5-B999-93646493C4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424F-05B0-9C4B-8369-9C47F65AB5AF}" type="datetimeFigureOut">
              <a:rPr kumimoji="1" lang="zh-TW" altLang="en-US" smtClean="0"/>
              <a:t>2022/7/21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EA553C-1536-E446-9B06-A8E84EAAA7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47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6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imo6792@youthrights.org.t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9B98E61-4F5F-4336-9CDB-905C6F86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1" y="856648"/>
            <a:ext cx="7709095" cy="5144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0926" y="365125"/>
            <a:ext cx="9504218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補助名額與金額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420311"/>
              </p:ext>
            </p:extLst>
          </p:nvPr>
        </p:nvGraphicFramePr>
        <p:xfrm>
          <a:off x="888512" y="1798970"/>
          <a:ext cx="10146632" cy="4211093"/>
        </p:xfrm>
        <a:graphic>
          <a:graphicData uri="http://schemas.openxmlformats.org/drawingml/2006/table">
            <a:tbl>
              <a:tblPr/>
              <a:tblGrid>
                <a:gridCol w="166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0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高中、職組</a:t>
                      </a:r>
                      <a:endParaRPr lang="en-US" altLang="zh-TW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含五專一至三年級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補助金額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每學期最高補助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仟元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每學期最高補助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申請補助</a:t>
                      </a:r>
                      <a:endParaRPr lang="en-US" altLang="zh-TW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上、下學期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1323" y="1825625"/>
            <a:ext cx="669036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申請通過的學員要完成</a:t>
            </a:r>
            <a:endParaRPr lang="zh-TW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491294"/>
              </p:ext>
            </p:extLst>
          </p:nvPr>
        </p:nvGraphicFramePr>
        <p:xfrm>
          <a:off x="838199" y="1068798"/>
          <a:ext cx="10898963" cy="458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38200" y="4272672"/>
            <a:ext cx="681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*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學員參與本計畫活動一律免費，不收取任何費。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1450736"/>
            <a:ext cx="4602163" cy="4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30926" y="365125"/>
            <a:ext cx="9504218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</a:t>
            </a:r>
          </a:p>
        </p:txBody>
      </p:sp>
      <p:pic>
        <p:nvPicPr>
          <p:cNvPr id="7" name="圖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98" y="1393508"/>
            <a:ext cx="4947602" cy="46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/>
          <p:nvPr/>
        </p:nvSpPr>
        <p:spPr>
          <a:xfrm>
            <a:off x="2639211" y="6171407"/>
            <a:ext cx="165545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國中組</a:t>
            </a:r>
          </a:p>
        </p:txBody>
      </p:sp>
      <p:sp>
        <p:nvSpPr>
          <p:cNvPr id="9" name="標題 1"/>
          <p:cNvSpPr txBox="1"/>
          <p:nvPr/>
        </p:nvSpPr>
        <p:spPr>
          <a:xfrm>
            <a:off x="8186571" y="6171406"/>
            <a:ext cx="165545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高中職組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368098" y="592639"/>
            <a:ext cx="4343399" cy="5377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＊自我探索、金錢管理等課程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1140" y="212090"/>
            <a:ext cx="9547860" cy="1325563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關懷訪視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00" y="1507808"/>
            <a:ext cx="100562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6431811" y="757080"/>
            <a:ext cx="4921989" cy="5377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＊推薦人提供每月學員在校照片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4480" y="335578"/>
            <a:ext cx="3501614" cy="1325563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同儕分享會</a:t>
            </a:r>
          </a:p>
        </p:txBody>
      </p:sp>
      <p:pic>
        <p:nvPicPr>
          <p:cNvPr id="9" name="內容版面配置區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440" y="1812925"/>
            <a:ext cx="4505900" cy="203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91" y="1844675"/>
            <a:ext cx="4728527" cy="200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9" y="4005263"/>
            <a:ext cx="4494861" cy="210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4"/>
          <a:stretch>
            <a:fillRect/>
          </a:stretch>
        </p:blipFill>
        <p:spPr bwMode="auto">
          <a:xfrm>
            <a:off x="6058591" y="4005263"/>
            <a:ext cx="4728527" cy="210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圓角矩形 15"/>
          <p:cNvSpPr/>
          <p:nvPr/>
        </p:nvSpPr>
        <p:spPr>
          <a:xfrm>
            <a:off x="6972991" y="1003320"/>
            <a:ext cx="3664529" cy="5377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＊同學分享自己在校成長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349250"/>
            <a:ext cx="4008120" cy="85407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學員返校心得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36" y="974725"/>
            <a:ext cx="9034304" cy="5441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93" y="776565"/>
            <a:ext cx="9117647" cy="5793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47" y="445980"/>
            <a:ext cx="8838217" cy="60615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1" y="658906"/>
            <a:ext cx="8725112" cy="54863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514" y="2593861"/>
            <a:ext cx="9144000" cy="1278392"/>
          </a:xfrm>
        </p:spPr>
        <p:txBody>
          <a:bodyPr>
            <a:normAutofit/>
          </a:bodyPr>
          <a:lstStyle/>
          <a:p>
            <a:pPr lvl="0"/>
            <a:r>
              <a:rPr lang="zh-TW" altLang="en-US" sz="7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返校計畫書書寫引導</a:t>
            </a:r>
            <a:endParaRPr kumimoji="1" lang="zh-TW" altLang="en-US" sz="7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 noGrp="1"/>
          </p:cNvSpPr>
          <p:nvPr>
            <p:ph type="title"/>
          </p:nvPr>
        </p:nvSpPr>
        <p:spPr>
          <a:xfrm>
            <a:off x="627830" y="1408699"/>
            <a:ext cx="9631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458921"/>
              </p:ext>
            </p:extLst>
          </p:nvPr>
        </p:nvGraphicFramePr>
        <p:xfrm>
          <a:off x="627830" y="1682817"/>
          <a:ext cx="11118273" cy="405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30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73028353"/>
              </p:ext>
            </p:extLst>
          </p:nvPr>
        </p:nvGraphicFramePr>
        <p:xfrm>
          <a:off x="3458464" y="1394319"/>
          <a:ext cx="8231788" cy="517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9" y="2422167"/>
            <a:ext cx="2468595" cy="3870803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172749" y="1264842"/>
            <a:ext cx="3966579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請同學思考</a:t>
            </a:r>
          </a:p>
        </p:txBody>
      </p:sp>
      <p:sp>
        <p:nvSpPr>
          <p:cNvPr id="10" name="標題 1"/>
          <p:cNvSpPr txBox="1"/>
          <p:nvPr/>
        </p:nvSpPr>
        <p:spPr>
          <a:xfrm>
            <a:off x="1172749" y="231875"/>
            <a:ext cx="95177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我要如何寫返校計畫書？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7854" y="365125"/>
            <a:ext cx="9649691" cy="1325563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自傳怎麼寫</a:t>
            </a:r>
            <a:r>
              <a:rPr kumimoji="1"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30991"/>
              </p:ext>
            </p:extLst>
          </p:nvPr>
        </p:nvGraphicFramePr>
        <p:xfrm>
          <a:off x="1961585" y="1690688"/>
          <a:ext cx="8442535" cy="4011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41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申請人姓名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蘇小暉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學員申請序號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由主辧填寫</a:t>
                      </a:r>
                      <a:r>
                        <a:rPr lang="en-US" altLang="zh-TW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92"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一、自傳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417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請簡單介紹自己、求學或工作經驗及個人夢想等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244436" y="3408218"/>
            <a:ext cx="704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44436" y="6858000"/>
            <a:ext cx="704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151412" y="3408218"/>
            <a:ext cx="7889175" cy="1686487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用你的方式來介紹自己、家庭背景⋯⋯</a:t>
            </a:r>
            <a:endParaRPr lang="en-US" altLang="zh-TW" sz="2400" dirty="0">
              <a:solidFill>
                <a:srgbClr val="0051F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簡述你的求學或工作經驗（好的壞的都可以分享）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個人夢想（例：想要成為一名廚師、婚紗設計師</a:t>
            </a:r>
            <a:r>
              <a:rPr lang="en-US" altLang="zh-TW" sz="24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7248" y="282136"/>
            <a:ext cx="4310516" cy="1325563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學期目標怎麼寫</a:t>
            </a:r>
            <a:r>
              <a:rPr kumimoji="1"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982685" y="1596571"/>
          <a:ext cx="6988629" cy="4706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547"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二、個人學期目標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710">
                <a:tc>
                  <a:txBody>
                    <a:bodyPr/>
                    <a:lstStyle/>
                    <a:p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【學業方面】（例如：穩定就學不缺課、學業成績及格、參與學校社團、考取證照等）</a:t>
                      </a:r>
                      <a:endParaRPr lang="zh-TW" altLang="zh-TW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</a:p>
                    <a:p>
                      <a:endParaRPr lang="en-US" altLang="zh-TW" sz="1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6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【生活方面】（例如：找到打工機會、參與志工服務、培養專長等）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353298" y="2449166"/>
            <a:ext cx="6273781" cy="1754326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我要穩定就學不缺課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我的學業成績及格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我要考取餐飲丙級證照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353298" y="4878806"/>
            <a:ext cx="6217550" cy="1219116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6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我要找一份兼職的工作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6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我要擔任</a:t>
            </a:r>
            <a:r>
              <a:rPr lang="en-US" altLang="zh-TW" sz="26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600" dirty="0">
                <a:solidFill>
                  <a:srgbClr val="0051F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協會志工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74415" y="3009906"/>
            <a:ext cx="1865667" cy="18689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設定你的學期目標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本次返校你想要做什麼事情？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1" name="向下箭號 10"/>
          <p:cNvSpPr/>
          <p:nvPr/>
        </p:nvSpPr>
        <p:spPr>
          <a:xfrm rot="14807043">
            <a:off x="2859346" y="3482101"/>
            <a:ext cx="174688" cy="5516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向下箭號 11"/>
          <p:cNvSpPr/>
          <p:nvPr/>
        </p:nvSpPr>
        <p:spPr>
          <a:xfrm rot="18700866">
            <a:off x="2823705" y="4294617"/>
            <a:ext cx="206798" cy="6351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6347" y="380483"/>
            <a:ext cx="8901545" cy="1325563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每月行動方法及返校就學金運用怎麼寫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68829" y="1553646"/>
          <a:ext cx="8773884" cy="4582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44361">
                <a:tc gridSpan="7"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三、每月行動方法與返校就學金運用</a:t>
                      </a:r>
                    </a:p>
                    <a:p>
                      <a:pPr algn="l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補助金額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最高補助每學期金額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仟元整。</a:t>
                      </a:r>
                    </a:p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高中、職組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含五專一至三年級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：最高補助每學期金額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萬元整。</a:t>
                      </a:r>
                    </a:p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請依據每月實際狀況編列預算。</a:t>
                      </a:r>
                    </a:p>
                    <a:p>
                      <a:pPr algn="l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學校費用：學雜費、班費、教材費等；生活費用：伙食費、交通費、其他必要之支出等。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0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學期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月份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行動方法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返校就學金編列及運用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42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學校費用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0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金額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金額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08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zh-TW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返校註冊、擔任班上幹部</a:t>
                      </a:r>
                      <a:endParaRPr lang="en-US" altLang="zh-TW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註冊費</a:t>
                      </a:r>
                      <a:endParaRPr lang="en-US" altLang="zh-TW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13,000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伙食費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0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應徵工作、寫履歷、去面試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房租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4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zh-TW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報名餐飲丙級證照、餐飲練習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伙食費</a:t>
                      </a:r>
                      <a:endParaRPr lang="en-US" altLang="zh-TW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01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zh-TW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流浪狗之家志工，一週一次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交通費</a:t>
                      </a:r>
                      <a:endParaRPr lang="en-US" altLang="zh-TW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87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參加餐飲證照考試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rgbClr val="0051F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家庭支出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51F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2873829" y="4103914"/>
            <a:ext cx="2579914" cy="222068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586347" y="3071493"/>
            <a:ext cx="2155371" cy="7150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將你的學期目標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化為行動寫上去吧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下箭號 6"/>
          <p:cNvSpPr/>
          <p:nvPr/>
        </p:nvSpPr>
        <p:spPr>
          <a:xfrm rot="20232720">
            <a:off x="3726776" y="3812054"/>
            <a:ext cx="193760" cy="3068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9694704" y="3159826"/>
            <a:ext cx="2155371" cy="7150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每月你所需要用到的費用</a:t>
            </a:r>
          </a:p>
        </p:txBody>
      </p:sp>
      <p:sp>
        <p:nvSpPr>
          <p:cNvPr id="12" name="向下箭號 11"/>
          <p:cNvSpPr/>
          <p:nvPr/>
        </p:nvSpPr>
        <p:spPr>
          <a:xfrm rot="2469730">
            <a:off x="9705706" y="3916505"/>
            <a:ext cx="193760" cy="3068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510573" y="4103914"/>
            <a:ext cx="4373656" cy="226125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65263" y="925417"/>
          <a:ext cx="9263468" cy="5332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773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學期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月份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行動方法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返校就學金編列及運用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37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學校費用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83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</a:t>
                      </a:r>
                      <a:endParaRPr lang="zh-TW" altLang="en-US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金額</a:t>
                      </a:r>
                      <a:endParaRPr lang="zh-TW" altLang="en-US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</a:t>
                      </a:r>
                      <a:endParaRPr lang="zh-TW" altLang="en-US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金額</a:t>
                      </a:r>
                      <a:endParaRPr lang="zh-TW" altLang="en-US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836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83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83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83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83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4991815" y="3771821"/>
            <a:ext cx="5091545" cy="14547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將你的學期目標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化為行動寫上去吧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/>
          <p:nvPr/>
        </p:nvSpPr>
        <p:spPr>
          <a:xfrm>
            <a:off x="4285672" y="3057525"/>
            <a:ext cx="3004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 薦 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1" y="482601"/>
            <a:ext cx="4785149" cy="5930225"/>
          </a:xfrm>
        </p:spPr>
      </p:pic>
      <p:sp>
        <p:nvSpPr>
          <p:cNvPr id="5" name="向右箭號 4"/>
          <p:cNvSpPr/>
          <p:nvPr/>
        </p:nvSpPr>
        <p:spPr>
          <a:xfrm rot="20795865">
            <a:off x="5074543" y="3306822"/>
            <a:ext cx="1182950" cy="93696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603945" y="1603633"/>
            <a:ext cx="4531537" cy="23361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推薦內容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家庭功能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就學概況及學習態度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學生中輟或中離的原因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學生優勢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79556" y="2482516"/>
            <a:ext cx="2238893" cy="1829602"/>
          </a:xfrm>
        </p:spPr>
        <p:txBody>
          <a:bodyPr>
            <a:normAutofit fontScale="90000"/>
          </a:bodyPr>
          <a:lstStyle/>
          <a:p>
            <a:pPr algn="l">
              <a:lnSpc>
                <a:spcPts val="8000"/>
              </a:lnSpc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問答集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7582" y="815106"/>
            <a:ext cx="10515600" cy="1325563"/>
          </a:xfrm>
        </p:spPr>
        <p:txBody>
          <a:bodyPr/>
          <a:lstStyle/>
          <a:p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：讀夜間部或進修部可以申請嗎？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7582" y="1825140"/>
            <a:ext cx="9337964" cy="36990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、不論夜間部（進修部），只要是我國認定之正規教育系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統都可以申請喔！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、高中、職組</a:t>
            </a: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含五專一至三年級</a:t>
            </a: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下學期準備返學（復學）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也可以申請。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843241"/>
            <a:ext cx="10515600" cy="1325563"/>
          </a:xfrm>
        </p:spPr>
        <p:txBody>
          <a:bodyPr/>
          <a:lstStyle/>
          <a:p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：誰可以幫我寫推薦函</a:t>
            </a:r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  <a:endParaRPr kumimoji="1"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4218" y="1845815"/>
            <a:ext cx="9337964" cy="369905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、學校老師：導師、輔導老師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、輔導社工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、居住區鄰、里長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以上人員擇一即可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kumimoji="1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1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不符合資格：家人、老闆、補習班老師等</a:t>
            </a:r>
            <a:endParaRPr kumimoji="1"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5299" y="711737"/>
            <a:ext cx="9591261" cy="1325563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台少盟簡介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9738360" cy="4351338"/>
          </a:xfrm>
        </p:spPr>
        <p:txBody>
          <a:bodyPr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讓政策成為青少年的力量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​發展目標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關注與倡議推動青少年與兒少政策之制定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檢視監督青少年與兒少福利與權益法令政策及資源分配成效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研發青少年與兒少新興需求與權益議題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推動青少年與兒少參與決策機制之正常化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(Empower)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青年工作者及青少年</a:t>
            </a:r>
          </a:p>
          <a:p>
            <a:endParaRPr kumimoji="1"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363" y="672697"/>
            <a:ext cx="10515600" cy="1325563"/>
          </a:xfrm>
        </p:spPr>
        <p:txBody>
          <a:bodyPr/>
          <a:lstStyle/>
          <a:p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：國中組返校就學金如何撥付？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2733"/>
              </p:ext>
            </p:extLst>
          </p:nvPr>
        </p:nvGraphicFramePr>
        <p:xfrm>
          <a:off x="727363" y="1555194"/>
          <a:ext cx="10149184" cy="37476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6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4602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</a:p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就學金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2,000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內容版面配置區 2"/>
          <p:cNvSpPr txBox="1"/>
          <p:nvPr/>
        </p:nvSpPr>
        <p:spPr>
          <a:xfrm>
            <a:off x="727363" y="5434360"/>
            <a:ext cx="10149184" cy="1092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  <a:endParaRPr kumimoji="1"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kumimoji="1"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金額以每學期最高補助</a:t>
            </a:r>
            <a:r>
              <a:rPr kumimoji="1"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kumimoji="1"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仟元來計算。</a:t>
            </a:r>
            <a:r>
              <a:rPr kumimoji="1"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學雜費要憑已繳費註冊單，才會撥付返校就學金。</a:t>
            </a:r>
            <a:endParaRPr kumimoji="1"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364" y="755359"/>
            <a:ext cx="8785412" cy="1325563"/>
          </a:xfrm>
        </p:spPr>
        <p:txBody>
          <a:bodyPr/>
          <a:lstStyle/>
          <a:p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：高中組返校就學金如何撥付？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727364" y="5302806"/>
            <a:ext cx="10149184" cy="1092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kumimoji="1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  <a:endParaRPr kumimoji="1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kumimoji="1"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金額以每學期最高補助</a:t>
            </a:r>
            <a:r>
              <a:rPr kumimoji="1"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萬元來計算。</a:t>
            </a:r>
            <a:r>
              <a:rPr kumimoji="1"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學雜費要憑已繳費註冊單，才會撥付返校就學金。</a:t>
            </a:r>
            <a:endParaRPr kumimoji="1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69529"/>
              </p:ext>
            </p:extLst>
          </p:nvPr>
        </p:nvGraphicFramePr>
        <p:xfrm>
          <a:off x="727364" y="1555194"/>
          <a:ext cx="10149184" cy="37476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6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4602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高中職組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含五專一至三年級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就學金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就學金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4109" y="1272372"/>
            <a:ext cx="9679975" cy="693654"/>
          </a:xfrm>
        </p:spPr>
        <p:txBody>
          <a:bodyPr>
            <a:noAutofit/>
          </a:bodyPr>
          <a:lstStyle/>
          <a:p>
            <a:r>
              <a:rPr kumimoji="1"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kumimoji="1"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：我獲得返校就學金，需要配合什麼事？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913257" y="6110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784114" y="6023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04109" y="2053111"/>
            <a:ext cx="96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、返回學校讀書。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、接受每月關懷訪視服務。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、必須要參加學習課程及同儕分享會等活動。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、每學期末繳交個人返校心得共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、不得有無故放棄學籍、中途休學、無故失聯，則將視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情況取消資或追回已核撥之款項。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9435" y="1605565"/>
            <a:ext cx="10598334" cy="693654"/>
          </a:xfrm>
        </p:spPr>
        <p:txBody>
          <a:bodyPr>
            <a:normAutofit/>
          </a:bodyPr>
          <a:lstStyle/>
          <a:p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：青春不輟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計畫可以幫助學生成長的地方是？</a:t>
            </a:r>
            <a:endParaRPr kumimoji="1"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913257" y="6110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784114" y="6023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379323117"/>
              </p:ext>
            </p:extLst>
          </p:nvPr>
        </p:nvGraphicFramePr>
        <p:xfrm>
          <a:off x="789435" y="928331"/>
          <a:ext cx="10524271" cy="561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/>
          <p:nvPr/>
        </p:nvSpPr>
        <p:spPr>
          <a:xfrm>
            <a:off x="1083011" y="550594"/>
            <a:ext cx="2570102" cy="780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最後提醒</a:t>
            </a:r>
          </a:p>
        </p:txBody>
      </p:sp>
      <p:sp>
        <p:nvSpPr>
          <p:cNvPr id="12" name="標題 1"/>
          <p:cNvSpPr txBox="1"/>
          <p:nvPr/>
        </p:nvSpPr>
        <p:spPr>
          <a:xfrm>
            <a:off x="1083011" y="3467686"/>
            <a:ext cx="7672294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報名日期：即日起至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7/22(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截止，逾時不受理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洽詢專線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(02)2369-5195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 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蘇專員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E-MAIL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  <a:hlinkClick r:id="rId3"/>
              </a:rPr>
              <a:t>timo6792@youthrights.org.tw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完成返校計畫書及師長推薦函，一併以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E-mail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方式寄出。電子檔寄至電子信箱：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timo6792@youthrights.org.tw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，主旨請註明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申請第五屆青春不輟返校就學金計畫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】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線上填報報名申請表資料。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https://forms.gle/bYLaUSVG4Y3xgMT5A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下載並完成填寫返校計畫書及師長推薦函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樣書面資料，師長推薦函請學生邀請老師、社工或鄰里長等進行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擇一即可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推薦。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/>
          <p:nvPr/>
        </p:nvSpPr>
        <p:spPr>
          <a:xfrm>
            <a:off x="2816772" y="2326425"/>
            <a:ext cx="6558455" cy="200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sz="6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 謝 聆 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944" y="858128"/>
            <a:ext cx="6570713" cy="55075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2" y="1015874"/>
            <a:ext cx="9649690" cy="1325563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青春不輟返校學金計畫介紹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323108" y="1988145"/>
            <a:ext cx="9725892" cy="4112544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社團法人台灣少年權益與福利促進聯盟（簡稱：台少盟）與蘋果日報慈善基金會合作，透過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慈善高爾夫球賽募集善款，成立「青春不輟返校就學金計畫」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主要協助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之青少年，因家庭經濟濟因素，目前未在學校就學及曾有中輟或中離紀錄者，而無法返校或持續就讀的困境。透過就學金的資助減輕學生返校經濟壓力；並辦理多元、適性的學習課程，提升學生學習能力與職涯規劃的能力；每月定期提供關懷訪視服務，建構學生穩定就學之支持網絡。盡早協助因經濟壓力面臨中斷學業之學生返回學校及穩定就學。</a:t>
            </a:r>
            <a:br>
              <a:rPr lang="zh-TW" altLang="en-US" sz="2000" b="1" dirty="0"/>
            </a:b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5563" y="843426"/>
            <a:ext cx="4793673" cy="1325563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只要你</a:t>
            </a:r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妳是</a:t>
            </a:r>
            <a:r>
              <a:rPr kumimoji="1"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kumimoji="1"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461002"/>
              </p:ext>
            </p:extLst>
          </p:nvPr>
        </p:nvGraphicFramePr>
        <p:xfrm>
          <a:off x="1565563" y="1385600"/>
          <a:ext cx="8760123" cy="480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830" y="508266"/>
            <a:ext cx="6364778" cy="99123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申請方式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1644"/>
              </p:ext>
            </p:extLst>
          </p:nvPr>
        </p:nvGraphicFramePr>
        <p:xfrm>
          <a:off x="627830" y="1682817"/>
          <a:ext cx="11118273" cy="405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109090" y="6102061"/>
            <a:ext cx="9746677" cy="5377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完成線上申請表、返校計畫書、推薦函三樣資料，才能進入審查會。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7853" y="365125"/>
            <a:ext cx="3200401" cy="1325563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計畫流程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288471" y="5306340"/>
            <a:ext cx="5735784" cy="5377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＊學習課程、同儕分享會時間另行通知。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35152"/>
          <a:stretch>
            <a:fillRect/>
          </a:stretch>
        </p:blipFill>
        <p:spPr>
          <a:xfrm>
            <a:off x="281437" y="1925262"/>
            <a:ext cx="10968778" cy="2899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813" y="1028961"/>
            <a:ext cx="7406122" cy="1325563"/>
          </a:xfrm>
        </p:spPr>
        <p:txBody>
          <a:bodyPr>
            <a:normAutofit/>
          </a:bodyPr>
          <a:lstStyle/>
          <a:p>
            <a:r>
              <a:rPr kumimoji="1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返校就學金審查與撥付方式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10739"/>
              </p:ext>
            </p:extLst>
          </p:nvPr>
        </p:nvGraphicFramePr>
        <p:xfrm>
          <a:off x="1217813" y="1552665"/>
          <a:ext cx="9245166" cy="480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多面向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1714</Words>
  <Application>Microsoft Macintosh PowerPoint</Application>
  <PresentationFormat>寬螢幕</PresentationFormat>
  <Paragraphs>326</Paragraphs>
  <Slides>35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微軟正黑體</vt:lpstr>
      <vt:lpstr>Arial</vt:lpstr>
      <vt:lpstr>Calibri</vt:lpstr>
      <vt:lpstr>Trebuchet MS</vt:lpstr>
      <vt:lpstr>Wingdings</vt:lpstr>
      <vt:lpstr>Wingdings 3</vt:lpstr>
      <vt:lpstr>自訂設計</vt:lpstr>
      <vt:lpstr>1_自訂設計</vt:lpstr>
      <vt:lpstr>多面向</vt:lpstr>
      <vt:lpstr>PowerPoint 簡報</vt:lpstr>
      <vt:lpstr>說明會流程</vt:lpstr>
      <vt:lpstr>台少盟簡介</vt:lpstr>
      <vt:lpstr>PowerPoint 簡報</vt:lpstr>
      <vt:lpstr>青春不輟返校學金計畫介紹</vt:lpstr>
      <vt:lpstr>只要你/妳是…</vt:lpstr>
      <vt:lpstr>申請方式</vt:lpstr>
      <vt:lpstr>計畫流程</vt:lpstr>
      <vt:lpstr>返校就學金審查與撥付方式</vt:lpstr>
      <vt:lpstr>補助名額與金額</vt:lpstr>
      <vt:lpstr>申請通過的學員要完成</vt:lpstr>
      <vt:lpstr>學習課程</vt:lpstr>
      <vt:lpstr>關懷訪視</vt:lpstr>
      <vt:lpstr>同儕分享會</vt:lpstr>
      <vt:lpstr>學員返校心得</vt:lpstr>
      <vt:lpstr>PowerPoint 簡報</vt:lpstr>
      <vt:lpstr>PowerPoint 簡報</vt:lpstr>
      <vt:lpstr>PowerPoint 簡報</vt:lpstr>
      <vt:lpstr>返校計畫書書寫引導</vt:lpstr>
      <vt:lpstr>請同學思考</vt:lpstr>
      <vt:lpstr>自傳怎麼寫?</vt:lpstr>
      <vt:lpstr>學期目標怎麼寫?</vt:lpstr>
      <vt:lpstr>每月行動方法及返校就學金運用怎麼寫</vt:lpstr>
      <vt:lpstr>PowerPoint 簡報</vt:lpstr>
      <vt:lpstr>PowerPoint 簡報</vt:lpstr>
      <vt:lpstr>PowerPoint 簡報</vt:lpstr>
      <vt:lpstr>Q&amp;A 問答集</vt:lpstr>
      <vt:lpstr>Q：讀夜間部或進修部可以申請嗎？</vt:lpstr>
      <vt:lpstr>Q：誰可以幫我寫推薦函 ?</vt:lpstr>
      <vt:lpstr>Q：國中組返校就學金如何撥付？</vt:lpstr>
      <vt:lpstr>Q：高中組返校就學金如何撥付？</vt:lpstr>
      <vt:lpstr>Q：我獲得返校就學金，需要配合什麼事？</vt:lpstr>
      <vt:lpstr>Q：青春不輟計畫可以幫助學生成長的地方是？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 家螢</dc:creator>
  <cp:lastModifiedBy>翠虹 林</cp:lastModifiedBy>
  <cp:revision>110</cp:revision>
  <dcterms:created xsi:type="dcterms:W3CDTF">2021-06-29T16:29:00Z</dcterms:created>
  <dcterms:modified xsi:type="dcterms:W3CDTF">2022-07-21T07:21:14Z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